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7010400" cy="9236075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0A58DD4-C5B0-2348-E11F-D8BAA24B2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EFA30C06-E925-7D05-F4FD-C7A6A81BA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01FCCC4-5FDE-AA25-D072-27C03C38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C8A58BB-E6F4-CBFE-C432-D584D5CF9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8C6A2E4-8C9B-4F38-EC6A-99AEDD734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7645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861A3D5-E620-2B6A-3AB2-6A4FFC91F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C2DF1275-B3A6-332A-CECB-0BB7413B0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2025B15-9A09-7390-D6F9-CDFBF08E4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1A48DA4-E2CB-A2F0-BC8B-0B97FC0F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44CCB7D-305C-2F70-F222-F3AD084B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7670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196BAF80-19D2-7460-43B5-0930AAD49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CBC294DB-E7BB-0F95-2487-7944782A2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CBDDCC0-2722-1336-5763-D975AF548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0BE0B52-319A-3754-A6AB-77F8B4691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DD9CB7D-0398-33DE-5E5C-D9B60DE29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0679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01E1E7C-855D-CBE4-02F1-CF08135D8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36A7C41-6BFC-8D22-54CD-4E66A50EF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43A624A-AC98-2136-A7B7-1BF5CDFF9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0D3FDDB-2AA7-5AEE-BC76-FD07A9601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D58E370-40E7-AF97-9970-F69A686C2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7617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630B92C-9DA7-29A8-065E-3DF125774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BFE5056-9EDA-B2FE-2AA8-196593B2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FDC5D70-2156-6D8D-280C-6C04CDA81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5509D6F-592F-238F-D851-21830D05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BFC0809-DF92-EE99-5189-64F420FF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4685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81BBEB-CC79-D07B-5DA9-4CF67BD92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B627B2F-8BA7-7DAA-25CA-1695A45838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0563CFDC-7424-D215-2242-84D4F9055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74CE648-188D-D4B4-CD6F-9C8B42A87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461440A-FE2F-95B2-4EA6-0BBE2840D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2A808A1-1E86-E8AD-A2BA-9B024C46E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4456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0AF0B2D-81F1-2D75-A0B8-E5788738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895B5F0A-1652-4D88-389E-B3A1682D1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B24794D6-630B-8CE5-55FE-4BFF6C61D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EEBE32B1-24FF-1229-606D-76B6DF9128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8A3DEDC0-D2D1-4961-CCEA-D242C8096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EEC5FE04-5CDC-14CF-7DA4-95D398FBE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905486CF-D026-AB3D-08D8-573FF1A9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52EDBE55-78B7-6082-6476-7ED84DF69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250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89C877E-44FF-9E5E-5F98-BA7CF297C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7182E28B-6C30-1AAC-9DF6-3336C65E0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06578ADD-CC27-9A48-89F7-667901FA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6C83945B-7016-97BC-C985-C8E71E08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070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CEE90E20-8A3B-A719-FE58-3FCC5A257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6DEF8D3B-DEC3-942A-84C2-CDB1A5FF1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E4A0C1D-B2DE-841F-3EEA-0F39D8FA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638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0C32D42-83CD-06A4-5B86-65472158A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7E254AF-D763-6035-1C3A-CF1E0B848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128AB3E0-8482-A288-849D-160235367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F83845B-0A1D-FFBB-CCDF-A8E7DDAEB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F54FCA89-30AF-23D6-4417-470E32D3C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CD817BC-905A-6DE4-56BF-6A345664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6625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8C56465-8C13-52B9-AD6D-FE080AD9B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612358C-D033-75E5-6226-99938C24C9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0B9261CB-5332-EA3B-5747-C78038847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58777AC-8B3A-E936-E0A8-3B11B2C0A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869CC13-71B9-1713-B78C-C6130CAFC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6918412-C806-EF8E-48E8-17DA797C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8271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2524B330-E276-B3E3-5D99-61B4FAD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AC2BF71-DF21-3AD2-D354-DA4953DD4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2F583A3-D829-3260-F43F-DCDCF4775B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59120D-2A92-49FE-B879-E41CEDF05732}" type="datetimeFigureOut">
              <a:rPr lang="he-IL" smtClean="0"/>
              <a:t>כ"ח/תמוז/תשפ"ו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5BED9F8-FBDD-1CA1-3FBB-AB9A8F2FAA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E523692-6DE3-6A6A-FB9F-CFBBC439C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B8A4BE-0B64-4369-BE86-C915FD30E91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0224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B76BB-6150-47AB-0159-9A8089BDF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656861AA-8CAD-ACC6-C58D-C2E1C22AF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99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95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E4FD5939-1660-F781-6FD7-C734E65AA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208" y="0"/>
            <a:ext cx="8723376" cy="689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4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D15236-A80F-E505-B574-7BC034314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BFAD00A9-FFB1-D8D7-4DC9-F1522E8012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4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326249-0399-149F-5DF8-23A59D8DC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E0D96A79-AD0A-D37A-2A67-BAD95913D8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0" r="1619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6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C6FEF-8CD2-0469-2D60-1746B4A4F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99F61EEE-5E3E-E000-F3A7-579C107272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493" r="4714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42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FD4DE7-7616-3A59-B03B-6D599404C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DB22ACE9-7326-9D36-4D00-818D5A2E68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14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36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B90BF-0B1C-A99F-571B-9DD60CDAD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44CA5E59-5CD9-E0DF-D349-8CBE5A34C0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60912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מסך רחב</PresentationFormat>
  <Paragraphs>0</Paragraphs>
  <Slides>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Argaman, Lior</dc:creator>
  <cp:lastModifiedBy>Argaman, Lior</cp:lastModifiedBy>
  <cp:revision>1</cp:revision>
  <cp:lastPrinted>2026-07-13T04:59:06Z</cp:lastPrinted>
  <dcterms:created xsi:type="dcterms:W3CDTF">2026-07-13T04:57:01Z</dcterms:created>
  <dcterms:modified xsi:type="dcterms:W3CDTF">2026-07-13T05:02:34Z</dcterms:modified>
</cp:coreProperties>
</file>