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I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BCA0F-34D2-AC5F-79FC-84B28323C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A24F55-9A8C-6A41-FBEE-0A7BE4D45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08052-F044-E31F-59CA-6DA4F87BC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9D1C-8E53-B743-8913-4A9115E32B3B}" type="datetimeFigureOut">
              <a:rPr lang="en-IL" smtClean="0"/>
              <a:t>12/07/2026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C9A73-A865-802B-EF46-B13747B12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5A678-2F4B-A770-0081-661189271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74D1-E12D-A343-BA87-B6B683283CC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5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3A2DD-0FB2-2827-3CC9-03709F76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7458FC-0FE8-AEF7-84B5-FAC2718688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D35D8-782B-CA51-A90B-C578D27B9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9D1C-8E53-B743-8913-4A9115E32B3B}" type="datetimeFigureOut">
              <a:rPr lang="en-IL" smtClean="0"/>
              <a:t>12/07/2026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A8A65-C50C-0D04-DD8F-8F8307BD9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8AC09D-4EAE-76E4-3284-96361E720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74D1-E12D-A343-BA87-B6B683283CC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646451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F9902E-C9F0-5CB1-1A13-2843CC7AFC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87AF0F-8A05-0202-8F7E-707EEEDC0C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206E15-3192-A939-133F-A7C72A0A8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9D1C-8E53-B743-8913-4A9115E32B3B}" type="datetimeFigureOut">
              <a:rPr lang="en-IL" smtClean="0"/>
              <a:t>12/07/2026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ACEBBC-B901-C27D-1A9A-C280B28B9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32EB8-D541-5756-E52D-4440FC610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74D1-E12D-A343-BA87-B6B683283CC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621885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BA2E8-0718-0212-B856-B2700345F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60D66-728E-5DD3-E9E8-3CAC3CD60F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7EDF51-F40E-8D4C-3F72-93A505602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9D1C-8E53-B743-8913-4A9115E32B3B}" type="datetimeFigureOut">
              <a:rPr lang="en-IL" smtClean="0"/>
              <a:t>12/07/2026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9AFF2-D05A-9745-7D99-60E45AC3F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A7B296-364D-499B-20B7-8DFD2380F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74D1-E12D-A343-BA87-B6B683283CC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3427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9CEEC-68B9-CA39-4509-07A1F7F29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DF957B-B421-A6AE-6FC8-A9F7FA360D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4E061E-370E-FB81-D232-624D1E25E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9D1C-8E53-B743-8913-4A9115E32B3B}" type="datetimeFigureOut">
              <a:rPr lang="en-IL" smtClean="0"/>
              <a:t>12/07/2026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5BD88A-E8D8-0260-11A3-8E691DCEE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F8D31E-BBEF-78BB-F123-3B2ADDBFB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74D1-E12D-A343-BA87-B6B683283CC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62738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77615-3CB2-9BDD-58D8-F8A14659B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4B643-2338-EFD7-92BA-67554E0E13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033052-7476-0DC5-436E-64CD29B13B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916D67-A38B-C5CA-3085-C083DA2C2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9D1C-8E53-B743-8913-4A9115E32B3B}" type="datetimeFigureOut">
              <a:rPr lang="en-IL" smtClean="0"/>
              <a:t>12/07/2026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1A887-2CA1-AE59-4BC2-A1587C101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7814FE-D5F5-B18E-B964-9B910E462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74D1-E12D-A343-BA87-B6B683283CC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60075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A1F4D-F08C-7A2C-0034-78835A8BF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749AE9-419B-FE37-CF33-55C0FA47A4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B17241-A6E9-984C-9D20-C39B6CED7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F4D663-E281-E122-3ED7-00C387551A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5238FC-9E1C-E4B7-F286-303EC2DF72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124CE8-A5FE-CB87-6A9E-1B8533013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9D1C-8E53-B743-8913-4A9115E32B3B}" type="datetimeFigureOut">
              <a:rPr lang="en-IL" smtClean="0"/>
              <a:t>12/07/2026</a:t>
            </a:fld>
            <a:endParaRPr lang="en-I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F0E156-5082-1EA4-C497-91F0A78C1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3AFC29-12B7-F692-45A8-1816BF5EC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74D1-E12D-A343-BA87-B6B683283CC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658063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AC05F-C691-C3FF-2907-560BA850F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7008C1-067C-0DE1-BAA2-91ACC1744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9D1C-8E53-B743-8913-4A9115E32B3B}" type="datetimeFigureOut">
              <a:rPr lang="en-IL" smtClean="0"/>
              <a:t>12/07/2026</a:t>
            </a:fld>
            <a:endParaRPr lang="en-I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BF8770-4165-B5E2-C457-BD9ED2C11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726C3D-7DF5-66BD-A1D4-50513215A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74D1-E12D-A343-BA87-B6B683283CC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123997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05833C-70E8-07A9-D040-164797229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9D1C-8E53-B743-8913-4A9115E32B3B}" type="datetimeFigureOut">
              <a:rPr lang="en-IL" smtClean="0"/>
              <a:t>12/07/2026</a:t>
            </a:fld>
            <a:endParaRPr lang="en-I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E9E6E4-2A44-974D-EBE5-A81B662E4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B7F373-38D4-48E6-9535-BA64F1A0B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74D1-E12D-A343-BA87-B6B683283CC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133559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1D839-E75B-6163-E369-C121A990B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69976-8093-B28E-E310-5F1C20FCA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33D2BB-CB1A-BEF8-1E15-EB29B99B60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DB1204-016C-2D8C-09BA-CEBEBA30B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9D1C-8E53-B743-8913-4A9115E32B3B}" type="datetimeFigureOut">
              <a:rPr lang="en-IL" smtClean="0"/>
              <a:t>12/07/2026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A8D81B-0635-D413-482E-E49701989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7CB7F4-1151-812C-EBC1-3460807DE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74D1-E12D-A343-BA87-B6B683283CC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023769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8B8E3-C0E8-8D17-1911-67B4CF7B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B9F148-3DDF-11F4-C0E0-7ABF463EA3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D9D67C-26C0-3F13-0733-768E2298E7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E9CB9B-8D95-56B9-C871-F44ACE9B4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9D1C-8E53-B743-8913-4A9115E32B3B}" type="datetimeFigureOut">
              <a:rPr lang="en-IL" smtClean="0"/>
              <a:t>12/07/2026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E2C43E-EF0F-2389-2092-36148AE83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F03145-8EAA-951E-D8E2-5E431BD06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74D1-E12D-A343-BA87-B6B683283CC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536210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3366E7-E961-FCAA-2BA0-AD209FC9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68A1F-B6BB-2F79-43D2-E5536E105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79419-CBF1-E2D6-2C2C-DAFF1F7D3D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1A9D1C-8E53-B743-8913-4A9115E32B3B}" type="datetimeFigureOut">
              <a:rPr lang="en-IL" smtClean="0"/>
              <a:t>12/07/2026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BC8488-5F48-013D-2435-8B37844022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D1032-AD2B-97D1-1F1A-42869F185D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AB74D1-E12D-A343-BA87-B6B683283CC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209574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FEAE96-59F8-6DB7-D606-342ED0963E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722" y="358282"/>
            <a:ext cx="6704555" cy="649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265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76291-4C1C-2E1A-E96B-03ECCE3B0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0825747" cy="7198059"/>
          </a:xfrm>
        </p:spPr>
        <p:txBody>
          <a:bodyPr>
            <a:normAutofit/>
          </a:bodyPr>
          <a:lstStyle/>
          <a:p>
            <a:pPr algn="r" rtl="1"/>
            <a:r>
              <a:rPr lang="he-IL" sz="3100" dirty="0"/>
              <a:t>מה אתם לוקחים איתכם? </a:t>
            </a:r>
          </a:p>
          <a:p>
            <a:pPr algn="r" rtl="1"/>
            <a:r>
              <a:rPr lang="he-IL" sz="3100" dirty="0"/>
              <a:t>מה אתם משאירים מאחור?  </a:t>
            </a:r>
          </a:p>
          <a:p>
            <a:pPr algn="r" rtl="1"/>
            <a:r>
              <a:rPr lang="he-IL" sz="3100" dirty="0"/>
              <a:t>מה מעולם לא יהיה שוב אותו הדבר?</a:t>
            </a:r>
            <a:endParaRPr lang="en-IL" sz="3100" dirty="0"/>
          </a:p>
        </p:txBody>
      </p:sp>
    </p:spTree>
    <p:extLst>
      <p:ext uri="{BB962C8B-B14F-4D97-AF65-F5344CB8AC3E}">
        <p14:creationId xmlns:p14="http://schemas.microsoft.com/office/powerpoint/2010/main" val="1902318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EE5E520-D2AE-3CEB-6809-0417746407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82" y="508000"/>
            <a:ext cx="4042304" cy="635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B588A5-A31D-7384-D26A-8CABE1D484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-1"/>
            <a:ext cx="3930318" cy="668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790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Rotem Gabay</dc:creator>
  <cp:lastModifiedBy>Rotem Gabay</cp:lastModifiedBy>
  <cp:revision>1</cp:revision>
  <dcterms:created xsi:type="dcterms:W3CDTF">2026-07-12T20:18:03Z</dcterms:created>
  <dcterms:modified xsi:type="dcterms:W3CDTF">2026-07-12T20:37:47Z</dcterms:modified>
</cp:coreProperties>
</file>