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ITC Franklin Gothic LT Semi-Bold" charset="1" panose="020B0704030502020204"/>
      <p:regular r:id="rId18"/>
    </p:embeddedFont>
    <p:embeddedFont>
      <p:font typeface="ITC Franklin Gothic LT" charset="1" panose="020B0504030503020204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15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16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1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7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8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9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10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1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12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1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14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3304203"/>
            <a:ext cx="14522515" cy="15449484"/>
          </a:xfrm>
          <a:custGeom>
            <a:avLst/>
            <a:gdLst/>
            <a:ahLst/>
            <a:cxnLst/>
            <a:rect r="r" b="b" t="t" l="l"/>
            <a:pathLst>
              <a:path h="15449484" w="14522515">
                <a:moveTo>
                  <a:pt x="0" y="0"/>
                </a:moveTo>
                <a:lnTo>
                  <a:pt x="14522515" y="0"/>
                </a:lnTo>
                <a:lnTo>
                  <a:pt x="14522515" y="15449483"/>
                </a:lnTo>
                <a:lnTo>
                  <a:pt x="0" y="154494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542216" y="1498147"/>
            <a:ext cx="6238381" cy="1059344"/>
            <a:chOff x="0" y="0"/>
            <a:chExt cx="8317841" cy="141245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335181" cy="1339236"/>
            </a:xfrm>
            <a:custGeom>
              <a:avLst/>
              <a:gdLst/>
              <a:ahLst/>
              <a:cxnLst/>
              <a:rect r="r" b="b" t="t" l="l"/>
              <a:pathLst>
                <a:path h="1339236" w="2335181">
                  <a:moveTo>
                    <a:pt x="0" y="0"/>
                  </a:moveTo>
                  <a:lnTo>
                    <a:pt x="2335181" y="0"/>
                  </a:lnTo>
                  <a:lnTo>
                    <a:pt x="2335181" y="1339236"/>
                  </a:lnTo>
                  <a:lnTo>
                    <a:pt x="0" y="1339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563781" y="262251"/>
              <a:ext cx="145226" cy="926112"/>
            </a:xfrm>
            <a:custGeom>
              <a:avLst/>
              <a:gdLst/>
              <a:ahLst/>
              <a:cxnLst/>
              <a:rect r="r" b="b" t="t" l="l"/>
              <a:pathLst>
                <a:path h="926112" w="145226">
                  <a:moveTo>
                    <a:pt x="0" y="0"/>
                  </a:moveTo>
                  <a:lnTo>
                    <a:pt x="145226" y="0"/>
                  </a:lnTo>
                  <a:lnTo>
                    <a:pt x="145226" y="926112"/>
                  </a:lnTo>
                  <a:lnTo>
                    <a:pt x="0" y="9261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258697" t="0" r="-2565635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2925740" y="65514"/>
              <a:ext cx="5392101" cy="1346945"/>
            </a:xfrm>
            <a:custGeom>
              <a:avLst/>
              <a:gdLst/>
              <a:ahLst/>
              <a:cxnLst/>
              <a:rect r="r" b="b" t="t" l="l"/>
              <a:pathLst>
                <a:path h="1346945" w="5392101">
                  <a:moveTo>
                    <a:pt x="0" y="0"/>
                  </a:moveTo>
                  <a:lnTo>
                    <a:pt x="5392101" y="0"/>
                  </a:lnTo>
                  <a:lnTo>
                    <a:pt x="5392101" y="1346945"/>
                  </a:lnTo>
                  <a:lnTo>
                    <a:pt x="0" y="1346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3302" y="3617948"/>
            <a:ext cx="17231320" cy="1446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60"/>
              </a:lnSpc>
              <a:spcBef>
                <a:spcPct val="0"/>
              </a:spcBef>
            </a:pPr>
            <a:r>
              <a:rPr lang="en-US" b="true" sz="9289">
                <a:solidFill>
                  <a:srgbClr val="FFFFFF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The Oys &amp; Joys of Working in 🇺🇸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981807" y="4970199"/>
            <a:ext cx="12293352" cy="78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00"/>
              </a:lnSpc>
              <a:spcBef>
                <a:spcPct val="0"/>
              </a:spcBef>
            </a:pPr>
            <a:r>
              <a:rPr lang="en-US" b="true" sz="5000">
                <a:solidFill>
                  <a:srgbClr val="FFFFFF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How to lead authentically within “The OJC”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226289" y="8837057"/>
            <a:ext cx="4778499" cy="128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0"/>
              </a:lnSpc>
            </a:pPr>
            <a:r>
              <a:rPr lang="en-US" sz="3086" b="true">
                <a:solidFill>
                  <a:srgbClr val="FFFFFF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Andrew Keene</a:t>
            </a:r>
          </a:p>
          <a:p>
            <a:pPr algn="ctr">
              <a:lnSpc>
                <a:spcPts val="3210"/>
              </a:lnSpc>
            </a:pPr>
            <a:r>
              <a:rPr lang="en-US" sz="3086" b="true">
                <a:solidFill>
                  <a:srgbClr val="FFFFFF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+1.414.943.9999</a:t>
            </a:r>
          </a:p>
          <a:p>
            <a:pPr algn="ctr">
              <a:lnSpc>
                <a:spcPts val="3210"/>
              </a:lnSpc>
              <a:spcBef>
                <a:spcPct val="0"/>
              </a:spcBef>
            </a:pPr>
            <a:r>
              <a:rPr lang="en-US" b="true" sz="3086">
                <a:solidFill>
                  <a:srgbClr val="FFFFFF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andrewmkeene@gmail.com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3046"/>
            <a:ext cx="18288000" cy="1403954"/>
          </a:xfrm>
          <a:custGeom>
            <a:avLst/>
            <a:gdLst/>
            <a:ahLst/>
            <a:cxnLst/>
            <a:rect r="r" b="b" t="t" l="l"/>
            <a:pathLst>
              <a:path h="1403954" w="18288000">
                <a:moveTo>
                  <a:pt x="0" y="0"/>
                </a:moveTo>
                <a:lnTo>
                  <a:pt x="18288000" y="0"/>
                </a:lnTo>
                <a:lnTo>
                  <a:pt x="18288000" y="1403954"/>
                </a:lnTo>
                <a:lnTo>
                  <a:pt x="0" y="140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3271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67825" y="0"/>
            <a:ext cx="4220175" cy="6074653"/>
          </a:xfrm>
          <a:custGeom>
            <a:avLst/>
            <a:gdLst/>
            <a:ahLst/>
            <a:cxnLst/>
            <a:rect r="r" b="b" t="t" l="l"/>
            <a:pathLst>
              <a:path h="6074653" w="4220175">
                <a:moveTo>
                  <a:pt x="0" y="0"/>
                </a:moveTo>
                <a:lnTo>
                  <a:pt x="4220175" y="0"/>
                </a:lnTo>
                <a:lnTo>
                  <a:pt x="4220175" y="6074653"/>
                </a:lnTo>
                <a:lnTo>
                  <a:pt x="0" y="6074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325" t="-147513" r="-405214" b="-1282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80238" y="9089724"/>
            <a:ext cx="6927525" cy="990598"/>
            <a:chOff x="0" y="0"/>
            <a:chExt cx="9236700" cy="13207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93145" cy="1252326"/>
            </a:xfrm>
            <a:custGeom>
              <a:avLst/>
              <a:gdLst/>
              <a:ahLst/>
              <a:cxnLst/>
              <a:rect r="r" b="b" t="t" l="l"/>
              <a:pathLst>
                <a:path h="1252326" w="2593145">
                  <a:moveTo>
                    <a:pt x="0" y="0"/>
                  </a:moveTo>
                  <a:lnTo>
                    <a:pt x="2593145" y="0"/>
                  </a:lnTo>
                  <a:lnTo>
                    <a:pt x="2593145" y="1252326"/>
                  </a:lnTo>
                  <a:lnTo>
                    <a:pt x="0" y="125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376" r="0" b="-9376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46998" y="245232"/>
              <a:ext cx="161269" cy="866012"/>
            </a:xfrm>
            <a:custGeom>
              <a:avLst/>
              <a:gdLst/>
              <a:ahLst/>
              <a:cxnLst/>
              <a:rect r="r" b="b" t="t" l="l"/>
              <a:pathLst>
                <a:path h="866012" w="161269">
                  <a:moveTo>
                    <a:pt x="0" y="0"/>
                  </a:moveTo>
                  <a:lnTo>
                    <a:pt x="161269" y="0"/>
                  </a:lnTo>
                  <a:lnTo>
                    <a:pt x="161269" y="866012"/>
                  </a:lnTo>
                  <a:lnTo>
                    <a:pt x="0" y="866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52029" t="0" r="-215257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8941" y="61262"/>
              <a:ext cx="5987758" cy="1259534"/>
            </a:xfrm>
            <a:custGeom>
              <a:avLst/>
              <a:gdLst/>
              <a:ahLst/>
              <a:cxnLst/>
              <a:rect r="r" b="b" t="t" l="l"/>
              <a:pathLst>
                <a:path h="1259534" w="5987758">
                  <a:moveTo>
                    <a:pt x="0" y="0"/>
                  </a:moveTo>
                  <a:lnTo>
                    <a:pt x="5987759" y="0"/>
                  </a:lnTo>
                  <a:lnTo>
                    <a:pt x="5987759" y="1259535"/>
                  </a:lnTo>
                  <a:lnTo>
                    <a:pt x="0" y="1259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76" r="0" b="-9376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3934133" y="208658"/>
            <a:ext cx="9134451" cy="8557702"/>
          </a:xfrm>
          <a:custGeom>
            <a:avLst/>
            <a:gdLst/>
            <a:ahLst/>
            <a:cxnLst/>
            <a:rect r="r" b="b" t="t" l="l"/>
            <a:pathLst>
              <a:path h="8557702" w="9134451">
                <a:moveTo>
                  <a:pt x="0" y="0"/>
                </a:moveTo>
                <a:lnTo>
                  <a:pt x="9134451" y="0"/>
                </a:lnTo>
                <a:lnTo>
                  <a:pt x="9134451" y="8557702"/>
                </a:lnTo>
                <a:lnTo>
                  <a:pt x="0" y="85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364" r="0" b="-6375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3046"/>
            <a:ext cx="18288000" cy="1403954"/>
          </a:xfrm>
          <a:custGeom>
            <a:avLst/>
            <a:gdLst/>
            <a:ahLst/>
            <a:cxnLst/>
            <a:rect r="r" b="b" t="t" l="l"/>
            <a:pathLst>
              <a:path h="1403954" w="18288000">
                <a:moveTo>
                  <a:pt x="0" y="0"/>
                </a:moveTo>
                <a:lnTo>
                  <a:pt x="18288000" y="0"/>
                </a:lnTo>
                <a:lnTo>
                  <a:pt x="18288000" y="1403954"/>
                </a:lnTo>
                <a:lnTo>
                  <a:pt x="0" y="140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3271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67825" y="0"/>
            <a:ext cx="4220175" cy="6074653"/>
          </a:xfrm>
          <a:custGeom>
            <a:avLst/>
            <a:gdLst/>
            <a:ahLst/>
            <a:cxnLst/>
            <a:rect r="r" b="b" t="t" l="l"/>
            <a:pathLst>
              <a:path h="6074653" w="4220175">
                <a:moveTo>
                  <a:pt x="0" y="0"/>
                </a:moveTo>
                <a:lnTo>
                  <a:pt x="4220175" y="0"/>
                </a:lnTo>
                <a:lnTo>
                  <a:pt x="4220175" y="6074653"/>
                </a:lnTo>
                <a:lnTo>
                  <a:pt x="0" y="6074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325" t="-147513" r="-405214" b="-1282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80238" y="9089724"/>
            <a:ext cx="6927525" cy="990598"/>
            <a:chOff x="0" y="0"/>
            <a:chExt cx="9236700" cy="13207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93145" cy="1252326"/>
            </a:xfrm>
            <a:custGeom>
              <a:avLst/>
              <a:gdLst/>
              <a:ahLst/>
              <a:cxnLst/>
              <a:rect r="r" b="b" t="t" l="l"/>
              <a:pathLst>
                <a:path h="1252326" w="2593145">
                  <a:moveTo>
                    <a:pt x="0" y="0"/>
                  </a:moveTo>
                  <a:lnTo>
                    <a:pt x="2593145" y="0"/>
                  </a:lnTo>
                  <a:lnTo>
                    <a:pt x="2593145" y="1252326"/>
                  </a:lnTo>
                  <a:lnTo>
                    <a:pt x="0" y="125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376" r="0" b="-9376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46998" y="245232"/>
              <a:ext cx="161269" cy="866012"/>
            </a:xfrm>
            <a:custGeom>
              <a:avLst/>
              <a:gdLst/>
              <a:ahLst/>
              <a:cxnLst/>
              <a:rect r="r" b="b" t="t" l="l"/>
              <a:pathLst>
                <a:path h="866012" w="161269">
                  <a:moveTo>
                    <a:pt x="0" y="0"/>
                  </a:moveTo>
                  <a:lnTo>
                    <a:pt x="161269" y="0"/>
                  </a:lnTo>
                  <a:lnTo>
                    <a:pt x="161269" y="866012"/>
                  </a:lnTo>
                  <a:lnTo>
                    <a:pt x="0" y="866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52029" t="0" r="-215257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8941" y="61262"/>
              <a:ext cx="5987758" cy="1259534"/>
            </a:xfrm>
            <a:custGeom>
              <a:avLst/>
              <a:gdLst/>
              <a:ahLst/>
              <a:cxnLst/>
              <a:rect r="r" b="b" t="t" l="l"/>
              <a:pathLst>
                <a:path h="1259534" w="5987758">
                  <a:moveTo>
                    <a:pt x="0" y="0"/>
                  </a:moveTo>
                  <a:lnTo>
                    <a:pt x="5987759" y="0"/>
                  </a:lnTo>
                  <a:lnTo>
                    <a:pt x="5987759" y="1259535"/>
                  </a:lnTo>
                  <a:lnTo>
                    <a:pt x="0" y="1259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76" r="0" b="-9376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029200" y="330709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3046"/>
            <a:ext cx="18288000" cy="1403954"/>
          </a:xfrm>
          <a:custGeom>
            <a:avLst/>
            <a:gdLst/>
            <a:ahLst/>
            <a:cxnLst/>
            <a:rect r="r" b="b" t="t" l="l"/>
            <a:pathLst>
              <a:path h="1403954" w="18288000">
                <a:moveTo>
                  <a:pt x="0" y="0"/>
                </a:moveTo>
                <a:lnTo>
                  <a:pt x="18288000" y="0"/>
                </a:lnTo>
                <a:lnTo>
                  <a:pt x="18288000" y="1403954"/>
                </a:lnTo>
                <a:lnTo>
                  <a:pt x="0" y="140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3271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67825" y="0"/>
            <a:ext cx="4220175" cy="6074653"/>
          </a:xfrm>
          <a:custGeom>
            <a:avLst/>
            <a:gdLst/>
            <a:ahLst/>
            <a:cxnLst/>
            <a:rect r="r" b="b" t="t" l="l"/>
            <a:pathLst>
              <a:path h="6074653" w="4220175">
                <a:moveTo>
                  <a:pt x="0" y="0"/>
                </a:moveTo>
                <a:lnTo>
                  <a:pt x="4220175" y="0"/>
                </a:lnTo>
                <a:lnTo>
                  <a:pt x="4220175" y="6074653"/>
                </a:lnTo>
                <a:lnTo>
                  <a:pt x="0" y="6074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325" t="-147513" r="-405214" b="-1282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80238" y="9089724"/>
            <a:ext cx="6927525" cy="990598"/>
            <a:chOff x="0" y="0"/>
            <a:chExt cx="9236700" cy="13207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93145" cy="1252326"/>
            </a:xfrm>
            <a:custGeom>
              <a:avLst/>
              <a:gdLst/>
              <a:ahLst/>
              <a:cxnLst/>
              <a:rect r="r" b="b" t="t" l="l"/>
              <a:pathLst>
                <a:path h="1252326" w="2593145">
                  <a:moveTo>
                    <a:pt x="0" y="0"/>
                  </a:moveTo>
                  <a:lnTo>
                    <a:pt x="2593145" y="0"/>
                  </a:lnTo>
                  <a:lnTo>
                    <a:pt x="2593145" y="1252326"/>
                  </a:lnTo>
                  <a:lnTo>
                    <a:pt x="0" y="125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376" r="0" b="-9376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46998" y="245232"/>
              <a:ext cx="161269" cy="866012"/>
            </a:xfrm>
            <a:custGeom>
              <a:avLst/>
              <a:gdLst/>
              <a:ahLst/>
              <a:cxnLst/>
              <a:rect r="r" b="b" t="t" l="l"/>
              <a:pathLst>
                <a:path h="866012" w="161269">
                  <a:moveTo>
                    <a:pt x="0" y="0"/>
                  </a:moveTo>
                  <a:lnTo>
                    <a:pt x="161269" y="0"/>
                  </a:lnTo>
                  <a:lnTo>
                    <a:pt x="161269" y="866012"/>
                  </a:lnTo>
                  <a:lnTo>
                    <a:pt x="0" y="866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52029" t="0" r="-215257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8941" y="61262"/>
              <a:ext cx="5987758" cy="1259534"/>
            </a:xfrm>
            <a:custGeom>
              <a:avLst/>
              <a:gdLst/>
              <a:ahLst/>
              <a:cxnLst/>
              <a:rect r="r" b="b" t="t" l="l"/>
              <a:pathLst>
                <a:path h="1259534" w="5987758">
                  <a:moveTo>
                    <a:pt x="0" y="0"/>
                  </a:moveTo>
                  <a:lnTo>
                    <a:pt x="5987759" y="0"/>
                  </a:lnTo>
                  <a:lnTo>
                    <a:pt x="5987759" y="1259535"/>
                  </a:lnTo>
                  <a:lnTo>
                    <a:pt x="0" y="1259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76" r="0" b="-9376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4318064" y="142580"/>
            <a:ext cx="8740466" cy="8740466"/>
          </a:xfrm>
          <a:custGeom>
            <a:avLst/>
            <a:gdLst/>
            <a:ahLst/>
            <a:cxnLst/>
            <a:rect r="r" b="b" t="t" l="l"/>
            <a:pathLst>
              <a:path h="8740466" w="8740466">
                <a:moveTo>
                  <a:pt x="0" y="0"/>
                </a:moveTo>
                <a:lnTo>
                  <a:pt x="8740466" y="0"/>
                </a:lnTo>
                <a:lnTo>
                  <a:pt x="8740466" y="8740466"/>
                </a:lnTo>
                <a:lnTo>
                  <a:pt x="0" y="87404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3046"/>
            <a:ext cx="18288000" cy="1403954"/>
          </a:xfrm>
          <a:custGeom>
            <a:avLst/>
            <a:gdLst/>
            <a:ahLst/>
            <a:cxnLst/>
            <a:rect r="r" b="b" t="t" l="l"/>
            <a:pathLst>
              <a:path h="1403954" w="18288000">
                <a:moveTo>
                  <a:pt x="0" y="0"/>
                </a:moveTo>
                <a:lnTo>
                  <a:pt x="18288000" y="0"/>
                </a:lnTo>
                <a:lnTo>
                  <a:pt x="18288000" y="1403954"/>
                </a:lnTo>
                <a:lnTo>
                  <a:pt x="0" y="140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3271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67825" y="0"/>
            <a:ext cx="4220175" cy="6074653"/>
          </a:xfrm>
          <a:custGeom>
            <a:avLst/>
            <a:gdLst/>
            <a:ahLst/>
            <a:cxnLst/>
            <a:rect r="r" b="b" t="t" l="l"/>
            <a:pathLst>
              <a:path h="6074653" w="4220175">
                <a:moveTo>
                  <a:pt x="0" y="0"/>
                </a:moveTo>
                <a:lnTo>
                  <a:pt x="4220175" y="0"/>
                </a:lnTo>
                <a:lnTo>
                  <a:pt x="4220175" y="6074653"/>
                </a:lnTo>
                <a:lnTo>
                  <a:pt x="0" y="6074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325" t="-147513" r="-405214" b="-1282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80238" y="9089724"/>
            <a:ext cx="6927525" cy="990598"/>
            <a:chOff x="0" y="0"/>
            <a:chExt cx="9236700" cy="13207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93145" cy="1252326"/>
            </a:xfrm>
            <a:custGeom>
              <a:avLst/>
              <a:gdLst/>
              <a:ahLst/>
              <a:cxnLst/>
              <a:rect r="r" b="b" t="t" l="l"/>
              <a:pathLst>
                <a:path h="1252326" w="2593145">
                  <a:moveTo>
                    <a:pt x="0" y="0"/>
                  </a:moveTo>
                  <a:lnTo>
                    <a:pt x="2593145" y="0"/>
                  </a:lnTo>
                  <a:lnTo>
                    <a:pt x="2593145" y="1252326"/>
                  </a:lnTo>
                  <a:lnTo>
                    <a:pt x="0" y="125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376" r="0" b="-9376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46998" y="245232"/>
              <a:ext cx="161269" cy="866012"/>
            </a:xfrm>
            <a:custGeom>
              <a:avLst/>
              <a:gdLst/>
              <a:ahLst/>
              <a:cxnLst/>
              <a:rect r="r" b="b" t="t" l="l"/>
              <a:pathLst>
                <a:path h="866012" w="161269">
                  <a:moveTo>
                    <a:pt x="0" y="0"/>
                  </a:moveTo>
                  <a:lnTo>
                    <a:pt x="161269" y="0"/>
                  </a:lnTo>
                  <a:lnTo>
                    <a:pt x="161269" y="866012"/>
                  </a:lnTo>
                  <a:lnTo>
                    <a:pt x="0" y="866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52029" t="0" r="-215257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8941" y="61262"/>
              <a:ext cx="5987758" cy="1259534"/>
            </a:xfrm>
            <a:custGeom>
              <a:avLst/>
              <a:gdLst/>
              <a:ahLst/>
              <a:cxnLst/>
              <a:rect r="r" b="b" t="t" l="l"/>
              <a:pathLst>
                <a:path h="1259534" w="5987758">
                  <a:moveTo>
                    <a:pt x="0" y="0"/>
                  </a:moveTo>
                  <a:lnTo>
                    <a:pt x="5987759" y="0"/>
                  </a:lnTo>
                  <a:lnTo>
                    <a:pt x="5987759" y="1259535"/>
                  </a:lnTo>
                  <a:lnTo>
                    <a:pt x="0" y="1259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76" r="0" b="-9376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029200" y="437401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3046"/>
            <a:ext cx="18288000" cy="1403954"/>
          </a:xfrm>
          <a:custGeom>
            <a:avLst/>
            <a:gdLst/>
            <a:ahLst/>
            <a:cxnLst/>
            <a:rect r="r" b="b" t="t" l="l"/>
            <a:pathLst>
              <a:path h="1403954" w="18288000">
                <a:moveTo>
                  <a:pt x="0" y="0"/>
                </a:moveTo>
                <a:lnTo>
                  <a:pt x="18288000" y="0"/>
                </a:lnTo>
                <a:lnTo>
                  <a:pt x="18288000" y="1403954"/>
                </a:lnTo>
                <a:lnTo>
                  <a:pt x="0" y="140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3271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67825" y="0"/>
            <a:ext cx="4220175" cy="6074653"/>
          </a:xfrm>
          <a:custGeom>
            <a:avLst/>
            <a:gdLst/>
            <a:ahLst/>
            <a:cxnLst/>
            <a:rect r="r" b="b" t="t" l="l"/>
            <a:pathLst>
              <a:path h="6074653" w="4220175">
                <a:moveTo>
                  <a:pt x="0" y="0"/>
                </a:moveTo>
                <a:lnTo>
                  <a:pt x="4220175" y="0"/>
                </a:lnTo>
                <a:lnTo>
                  <a:pt x="4220175" y="6074653"/>
                </a:lnTo>
                <a:lnTo>
                  <a:pt x="0" y="6074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325" t="-147513" r="-405214" b="-1282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80238" y="9089724"/>
            <a:ext cx="6927525" cy="990598"/>
            <a:chOff x="0" y="0"/>
            <a:chExt cx="9236700" cy="13207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93145" cy="1252326"/>
            </a:xfrm>
            <a:custGeom>
              <a:avLst/>
              <a:gdLst/>
              <a:ahLst/>
              <a:cxnLst/>
              <a:rect r="r" b="b" t="t" l="l"/>
              <a:pathLst>
                <a:path h="1252326" w="2593145">
                  <a:moveTo>
                    <a:pt x="0" y="0"/>
                  </a:moveTo>
                  <a:lnTo>
                    <a:pt x="2593145" y="0"/>
                  </a:lnTo>
                  <a:lnTo>
                    <a:pt x="2593145" y="1252326"/>
                  </a:lnTo>
                  <a:lnTo>
                    <a:pt x="0" y="125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376" r="0" b="-9376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46998" y="245232"/>
              <a:ext cx="161269" cy="866012"/>
            </a:xfrm>
            <a:custGeom>
              <a:avLst/>
              <a:gdLst/>
              <a:ahLst/>
              <a:cxnLst/>
              <a:rect r="r" b="b" t="t" l="l"/>
              <a:pathLst>
                <a:path h="866012" w="161269">
                  <a:moveTo>
                    <a:pt x="0" y="0"/>
                  </a:moveTo>
                  <a:lnTo>
                    <a:pt x="161269" y="0"/>
                  </a:lnTo>
                  <a:lnTo>
                    <a:pt x="161269" y="866012"/>
                  </a:lnTo>
                  <a:lnTo>
                    <a:pt x="0" y="866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52029" t="0" r="-215257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8941" y="61262"/>
              <a:ext cx="5987758" cy="1259534"/>
            </a:xfrm>
            <a:custGeom>
              <a:avLst/>
              <a:gdLst/>
              <a:ahLst/>
              <a:cxnLst/>
              <a:rect r="r" b="b" t="t" l="l"/>
              <a:pathLst>
                <a:path h="1259534" w="5987758">
                  <a:moveTo>
                    <a:pt x="0" y="0"/>
                  </a:moveTo>
                  <a:lnTo>
                    <a:pt x="5987759" y="0"/>
                  </a:lnTo>
                  <a:lnTo>
                    <a:pt x="5987759" y="1259535"/>
                  </a:lnTo>
                  <a:lnTo>
                    <a:pt x="0" y="1259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76" r="0" b="-9376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029200" y="314090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3046"/>
            <a:ext cx="18288000" cy="1403954"/>
          </a:xfrm>
          <a:custGeom>
            <a:avLst/>
            <a:gdLst/>
            <a:ahLst/>
            <a:cxnLst/>
            <a:rect r="r" b="b" t="t" l="l"/>
            <a:pathLst>
              <a:path h="1403954" w="18288000">
                <a:moveTo>
                  <a:pt x="0" y="0"/>
                </a:moveTo>
                <a:lnTo>
                  <a:pt x="18288000" y="0"/>
                </a:lnTo>
                <a:lnTo>
                  <a:pt x="18288000" y="1403954"/>
                </a:lnTo>
                <a:lnTo>
                  <a:pt x="0" y="140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3271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67825" y="0"/>
            <a:ext cx="4220175" cy="6074653"/>
          </a:xfrm>
          <a:custGeom>
            <a:avLst/>
            <a:gdLst/>
            <a:ahLst/>
            <a:cxnLst/>
            <a:rect r="r" b="b" t="t" l="l"/>
            <a:pathLst>
              <a:path h="6074653" w="4220175">
                <a:moveTo>
                  <a:pt x="0" y="0"/>
                </a:moveTo>
                <a:lnTo>
                  <a:pt x="4220175" y="0"/>
                </a:lnTo>
                <a:lnTo>
                  <a:pt x="4220175" y="6074653"/>
                </a:lnTo>
                <a:lnTo>
                  <a:pt x="0" y="6074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325" t="-147513" r="-405214" b="-1282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80238" y="9089724"/>
            <a:ext cx="6927525" cy="990598"/>
            <a:chOff x="0" y="0"/>
            <a:chExt cx="9236700" cy="13207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93145" cy="1252326"/>
            </a:xfrm>
            <a:custGeom>
              <a:avLst/>
              <a:gdLst/>
              <a:ahLst/>
              <a:cxnLst/>
              <a:rect r="r" b="b" t="t" l="l"/>
              <a:pathLst>
                <a:path h="1252326" w="2593145">
                  <a:moveTo>
                    <a:pt x="0" y="0"/>
                  </a:moveTo>
                  <a:lnTo>
                    <a:pt x="2593145" y="0"/>
                  </a:lnTo>
                  <a:lnTo>
                    <a:pt x="2593145" y="1252326"/>
                  </a:lnTo>
                  <a:lnTo>
                    <a:pt x="0" y="125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376" r="0" b="-9376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46998" y="245232"/>
              <a:ext cx="161269" cy="866012"/>
            </a:xfrm>
            <a:custGeom>
              <a:avLst/>
              <a:gdLst/>
              <a:ahLst/>
              <a:cxnLst/>
              <a:rect r="r" b="b" t="t" l="l"/>
              <a:pathLst>
                <a:path h="866012" w="161269">
                  <a:moveTo>
                    <a:pt x="0" y="0"/>
                  </a:moveTo>
                  <a:lnTo>
                    <a:pt x="161269" y="0"/>
                  </a:lnTo>
                  <a:lnTo>
                    <a:pt x="161269" y="866012"/>
                  </a:lnTo>
                  <a:lnTo>
                    <a:pt x="0" y="866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52029" t="0" r="-215257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8941" y="61262"/>
              <a:ext cx="5987758" cy="1259534"/>
            </a:xfrm>
            <a:custGeom>
              <a:avLst/>
              <a:gdLst/>
              <a:ahLst/>
              <a:cxnLst/>
              <a:rect r="r" b="b" t="t" l="l"/>
              <a:pathLst>
                <a:path h="1259534" w="5987758">
                  <a:moveTo>
                    <a:pt x="0" y="0"/>
                  </a:moveTo>
                  <a:lnTo>
                    <a:pt x="5987759" y="0"/>
                  </a:lnTo>
                  <a:lnTo>
                    <a:pt x="5987759" y="1259535"/>
                  </a:lnTo>
                  <a:lnTo>
                    <a:pt x="0" y="1259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76" r="0" b="-9376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029200" y="347327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3046"/>
            <a:ext cx="18288000" cy="1403954"/>
          </a:xfrm>
          <a:custGeom>
            <a:avLst/>
            <a:gdLst/>
            <a:ahLst/>
            <a:cxnLst/>
            <a:rect r="r" b="b" t="t" l="l"/>
            <a:pathLst>
              <a:path h="1403954" w="18288000">
                <a:moveTo>
                  <a:pt x="0" y="0"/>
                </a:moveTo>
                <a:lnTo>
                  <a:pt x="18288000" y="0"/>
                </a:lnTo>
                <a:lnTo>
                  <a:pt x="18288000" y="1403954"/>
                </a:lnTo>
                <a:lnTo>
                  <a:pt x="0" y="140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3271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67825" y="0"/>
            <a:ext cx="4220175" cy="6074653"/>
          </a:xfrm>
          <a:custGeom>
            <a:avLst/>
            <a:gdLst/>
            <a:ahLst/>
            <a:cxnLst/>
            <a:rect r="r" b="b" t="t" l="l"/>
            <a:pathLst>
              <a:path h="6074653" w="4220175">
                <a:moveTo>
                  <a:pt x="0" y="0"/>
                </a:moveTo>
                <a:lnTo>
                  <a:pt x="4220175" y="0"/>
                </a:lnTo>
                <a:lnTo>
                  <a:pt x="4220175" y="6074653"/>
                </a:lnTo>
                <a:lnTo>
                  <a:pt x="0" y="6074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325" t="-147513" r="-405214" b="-1282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80238" y="9089724"/>
            <a:ext cx="6927525" cy="990598"/>
            <a:chOff x="0" y="0"/>
            <a:chExt cx="9236700" cy="13207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93145" cy="1252326"/>
            </a:xfrm>
            <a:custGeom>
              <a:avLst/>
              <a:gdLst/>
              <a:ahLst/>
              <a:cxnLst/>
              <a:rect r="r" b="b" t="t" l="l"/>
              <a:pathLst>
                <a:path h="1252326" w="2593145">
                  <a:moveTo>
                    <a:pt x="0" y="0"/>
                  </a:moveTo>
                  <a:lnTo>
                    <a:pt x="2593145" y="0"/>
                  </a:lnTo>
                  <a:lnTo>
                    <a:pt x="2593145" y="1252326"/>
                  </a:lnTo>
                  <a:lnTo>
                    <a:pt x="0" y="125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376" r="0" b="-9376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46998" y="245232"/>
              <a:ext cx="161269" cy="866012"/>
            </a:xfrm>
            <a:custGeom>
              <a:avLst/>
              <a:gdLst/>
              <a:ahLst/>
              <a:cxnLst/>
              <a:rect r="r" b="b" t="t" l="l"/>
              <a:pathLst>
                <a:path h="866012" w="161269">
                  <a:moveTo>
                    <a:pt x="0" y="0"/>
                  </a:moveTo>
                  <a:lnTo>
                    <a:pt x="161269" y="0"/>
                  </a:lnTo>
                  <a:lnTo>
                    <a:pt x="161269" y="866012"/>
                  </a:lnTo>
                  <a:lnTo>
                    <a:pt x="0" y="866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52029" t="0" r="-215257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8941" y="61262"/>
              <a:ext cx="5987758" cy="1259534"/>
            </a:xfrm>
            <a:custGeom>
              <a:avLst/>
              <a:gdLst/>
              <a:ahLst/>
              <a:cxnLst/>
              <a:rect r="r" b="b" t="t" l="l"/>
              <a:pathLst>
                <a:path h="1259534" w="5987758">
                  <a:moveTo>
                    <a:pt x="0" y="0"/>
                  </a:moveTo>
                  <a:lnTo>
                    <a:pt x="5987759" y="0"/>
                  </a:lnTo>
                  <a:lnTo>
                    <a:pt x="5987759" y="1259535"/>
                  </a:lnTo>
                  <a:lnTo>
                    <a:pt x="0" y="1259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76" r="0" b="-9376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0" y="1239384"/>
            <a:ext cx="17669223" cy="7602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5861" indent="-357930" lvl="1">
              <a:lnSpc>
                <a:spcPts val="4641"/>
              </a:lnSpc>
              <a:spcBef>
                <a:spcPct val="0"/>
              </a:spcBef>
              <a:buFont typeface="Arial"/>
              <a:buChar char="•"/>
            </a:pPr>
            <a:r>
              <a:rPr lang="en-US" sz="3315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Show up 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arly. Start on ti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me.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End on ti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me.</a:t>
            </a:r>
          </a:p>
          <a:p>
            <a:pPr algn="l" marL="715861" indent="-357930" lvl="1">
              <a:lnSpc>
                <a:spcPts val="4641"/>
              </a:lnSpc>
              <a:spcBef>
                <a:spcPct val="0"/>
              </a:spcBef>
              <a:buFont typeface="Arial"/>
              <a:buChar char="•"/>
            </a:pP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Check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the m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eet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ing agenda beforehand. If yo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u’re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organizing the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m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eetin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g,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incl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ude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an agenda/goals.</a:t>
            </a:r>
          </a:p>
          <a:p>
            <a:pPr algn="l" marL="715861" indent="-357930" lvl="1">
              <a:lnSpc>
                <a:spcPts val="4641"/>
              </a:lnSpc>
              <a:spcBef>
                <a:spcPct val="0"/>
              </a:spcBef>
              <a:buFont typeface="Arial"/>
              <a:buChar char="•"/>
            </a:pP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Double check 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hat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you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haven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’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t excluded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any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ne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from the m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eeti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n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g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invite - c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ari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f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y with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y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our supervisor who shoul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d be inc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uded.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Some meetings should be ve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ry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m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all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,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some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sh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u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ld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b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 much larger.</a:t>
            </a:r>
          </a:p>
          <a:p>
            <a:pPr algn="l" marL="715861" indent="-357930" lvl="1">
              <a:lnSpc>
                <a:spcPts val="4641"/>
              </a:lnSpc>
              <a:spcBef>
                <a:spcPct val="0"/>
              </a:spcBef>
              <a:buFont typeface="Arial"/>
              <a:buChar char="•"/>
            </a:pP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Co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me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prepa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d. If it is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a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gr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oup of im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port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nt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st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ake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ho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lde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s,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onside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a slide deck.</a:t>
            </a:r>
          </a:p>
          <a:p>
            <a:pPr algn="l" marL="715861" indent="-357930" lvl="1">
              <a:lnSpc>
                <a:spcPts val="4641"/>
              </a:lnSpc>
              <a:spcBef>
                <a:spcPct val="0"/>
              </a:spcBef>
              <a:buFont typeface="Arial"/>
              <a:buChar char="•"/>
            </a:pP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Kn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ow what decisions yo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u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n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eed to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m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ake b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y the end,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ssig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n owners/volu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nt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,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an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d cla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rify deadlines.</a:t>
            </a:r>
          </a:p>
          <a:p>
            <a:pPr algn="l" marL="715861" indent="-357930" lvl="1">
              <a:lnSpc>
                <a:spcPts val="4641"/>
              </a:lnSpc>
              <a:spcBef>
                <a:spcPct val="0"/>
              </a:spcBef>
              <a:buFont typeface="Arial"/>
              <a:buChar char="•"/>
            </a:pP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Keep your work calendar u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pda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te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d so p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eop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can sc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hedule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meeting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wit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h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y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u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easily.</a:t>
            </a:r>
          </a:p>
          <a:p>
            <a:pPr algn="l" marL="715861" indent="-357930" lvl="1">
              <a:lnSpc>
                <a:spcPts val="4641"/>
              </a:lnSpc>
              <a:spcBef>
                <a:spcPct val="0"/>
              </a:spcBef>
              <a:buFont typeface="Arial"/>
              <a:buChar char="•"/>
            </a:pP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Try n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to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interrupt o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ther p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ple or dom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in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te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he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onversation (even if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you ar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lea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d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i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ng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it)</a:t>
            </a:r>
          </a:p>
          <a:p>
            <a:pPr algn="l" marL="715861" indent="-357930" lvl="1">
              <a:lnSpc>
                <a:spcPts val="4641"/>
              </a:lnSpc>
              <a:spcBef>
                <a:spcPct val="0"/>
              </a:spcBef>
              <a:buFont typeface="Arial"/>
              <a:buChar char="•"/>
            </a:pP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he meeting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aft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 th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 meeting is often where th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 re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w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rk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is done.</a:t>
            </a:r>
          </a:p>
          <a:p>
            <a:pPr algn="l" marL="715861" indent="-357930" lvl="1">
              <a:lnSpc>
                <a:spcPts val="4641"/>
              </a:lnSpc>
              <a:spcBef>
                <a:spcPct val="0"/>
              </a:spcBef>
              <a:buFont typeface="Arial"/>
              <a:buChar char="•"/>
            </a:pP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Disagree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wi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th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ide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s,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not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ple.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(D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isagree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with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ou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t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bei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n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g disagr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ee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able</a:t>
            </a:r>
            <a:r>
              <a:rPr lang="en-US" sz="3315" strike="noStrike" u="none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)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5657922" y="7568007"/>
            <a:ext cx="2630078" cy="2630078"/>
          </a:xfrm>
          <a:custGeom>
            <a:avLst/>
            <a:gdLst/>
            <a:ahLst/>
            <a:cxnLst/>
            <a:rect r="r" b="b" t="t" l="l"/>
            <a:pathLst>
              <a:path h="2630078" w="2630078">
                <a:moveTo>
                  <a:pt x="0" y="0"/>
                </a:moveTo>
                <a:lnTo>
                  <a:pt x="2630078" y="0"/>
                </a:lnTo>
                <a:lnTo>
                  <a:pt x="2630078" y="2630079"/>
                </a:lnTo>
                <a:lnTo>
                  <a:pt x="0" y="26300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05542" y="78602"/>
            <a:ext cx="3627090" cy="12941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 b="true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Meetings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3046"/>
            <a:ext cx="18288000" cy="1403954"/>
          </a:xfrm>
          <a:custGeom>
            <a:avLst/>
            <a:gdLst/>
            <a:ahLst/>
            <a:cxnLst/>
            <a:rect r="r" b="b" t="t" l="l"/>
            <a:pathLst>
              <a:path h="1403954" w="18288000">
                <a:moveTo>
                  <a:pt x="0" y="0"/>
                </a:moveTo>
                <a:lnTo>
                  <a:pt x="18288000" y="0"/>
                </a:lnTo>
                <a:lnTo>
                  <a:pt x="18288000" y="1403954"/>
                </a:lnTo>
                <a:lnTo>
                  <a:pt x="0" y="140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3271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67825" y="0"/>
            <a:ext cx="4220175" cy="6074653"/>
          </a:xfrm>
          <a:custGeom>
            <a:avLst/>
            <a:gdLst/>
            <a:ahLst/>
            <a:cxnLst/>
            <a:rect r="r" b="b" t="t" l="l"/>
            <a:pathLst>
              <a:path h="6074653" w="4220175">
                <a:moveTo>
                  <a:pt x="0" y="0"/>
                </a:moveTo>
                <a:lnTo>
                  <a:pt x="4220175" y="0"/>
                </a:lnTo>
                <a:lnTo>
                  <a:pt x="4220175" y="6074653"/>
                </a:lnTo>
                <a:lnTo>
                  <a:pt x="0" y="6074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325" t="-147513" r="-405214" b="-1282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80238" y="9089724"/>
            <a:ext cx="6927525" cy="990598"/>
            <a:chOff x="0" y="0"/>
            <a:chExt cx="9236700" cy="13207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93145" cy="1252326"/>
            </a:xfrm>
            <a:custGeom>
              <a:avLst/>
              <a:gdLst/>
              <a:ahLst/>
              <a:cxnLst/>
              <a:rect r="r" b="b" t="t" l="l"/>
              <a:pathLst>
                <a:path h="1252326" w="2593145">
                  <a:moveTo>
                    <a:pt x="0" y="0"/>
                  </a:moveTo>
                  <a:lnTo>
                    <a:pt x="2593145" y="0"/>
                  </a:lnTo>
                  <a:lnTo>
                    <a:pt x="2593145" y="1252326"/>
                  </a:lnTo>
                  <a:lnTo>
                    <a:pt x="0" y="125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376" r="0" b="-9376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46998" y="245232"/>
              <a:ext cx="161269" cy="866012"/>
            </a:xfrm>
            <a:custGeom>
              <a:avLst/>
              <a:gdLst/>
              <a:ahLst/>
              <a:cxnLst/>
              <a:rect r="r" b="b" t="t" l="l"/>
              <a:pathLst>
                <a:path h="866012" w="161269">
                  <a:moveTo>
                    <a:pt x="0" y="0"/>
                  </a:moveTo>
                  <a:lnTo>
                    <a:pt x="161269" y="0"/>
                  </a:lnTo>
                  <a:lnTo>
                    <a:pt x="161269" y="866012"/>
                  </a:lnTo>
                  <a:lnTo>
                    <a:pt x="0" y="866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52029" t="0" r="-215257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8941" y="61262"/>
              <a:ext cx="5987758" cy="1259534"/>
            </a:xfrm>
            <a:custGeom>
              <a:avLst/>
              <a:gdLst/>
              <a:ahLst/>
              <a:cxnLst/>
              <a:rect r="r" b="b" t="t" l="l"/>
              <a:pathLst>
                <a:path h="1259534" w="5987758">
                  <a:moveTo>
                    <a:pt x="0" y="0"/>
                  </a:moveTo>
                  <a:lnTo>
                    <a:pt x="5987759" y="0"/>
                  </a:lnTo>
                  <a:lnTo>
                    <a:pt x="5987759" y="1259535"/>
                  </a:lnTo>
                  <a:lnTo>
                    <a:pt x="0" y="1259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76" r="0" b="-9376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029200" y="860124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-2110593" y="-265432"/>
            <a:ext cx="14956755" cy="12941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 b="true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How J. Feds. Actually Work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3046"/>
            <a:ext cx="18288000" cy="1403954"/>
          </a:xfrm>
          <a:custGeom>
            <a:avLst/>
            <a:gdLst/>
            <a:ahLst/>
            <a:cxnLst/>
            <a:rect r="r" b="b" t="t" l="l"/>
            <a:pathLst>
              <a:path h="1403954" w="18288000">
                <a:moveTo>
                  <a:pt x="0" y="0"/>
                </a:moveTo>
                <a:lnTo>
                  <a:pt x="18288000" y="0"/>
                </a:lnTo>
                <a:lnTo>
                  <a:pt x="18288000" y="1403954"/>
                </a:lnTo>
                <a:lnTo>
                  <a:pt x="0" y="140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3271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67825" y="0"/>
            <a:ext cx="4220175" cy="6074653"/>
          </a:xfrm>
          <a:custGeom>
            <a:avLst/>
            <a:gdLst/>
            <a:ahLst/>
            <a:cxnLst/>
            <a:rect r="r" b="b" t="t" l="l"/>
            <a:pathLst>
              <a:path h="6074653" w="4220175">
                <a:moveTo>
                  <a:pt x="0" y="0"/>
                </a:moveTo>
                <a:lnTo>
                  <a:pt x="4220175" y="0"/>
                </a:lnTo>
                <a:lnTo>
                  <a:pt x="4220175" y="6074653"/>
                </a:lnTo>
                <a:lnTo>
                  <a:pt x="0" y="6074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325" t="-147513" r="-405214" b="-1282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80238" y="9089724"/>
            <a:ext cx="6927525" cy="990598"/>
            <a:chOff x="0" y="0"/>
            <a:chExt cx="9236700" cy="13207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93145" cy="1252326"/>
            </a:xfrm>
            <a:custGeom>
              <a:avLst/>
              <a:gdLst/>
              <a:ahLst/>
              <a:cxnLst/>
              <a:rect r="r" b="b" t="t" l="l"/>
              <a:pathLst>
                <a:path h="1252326" w="2593145">
                  <a:moveTo>
                    <a:pt x="0" y="0"/>
                  </a:moveTo>
                  <a:lnTo>
                    <a:pt x="2593145" y="0"/>
                  </a:lnTo>
                  <a:lnTo>
                    <a:pt x="2593145" y="1252326"/>
                  </a:lnTo>
                  <a:lnTo>
                    <a:pt x="0" y="125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376" r="0" b="-9376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46998" y="245232"/>
              <a:ext cx="161269" cy="866012"/>
            </a:xfrm>
            <a:custGeom>
              <a:avLst/>
              <a:gdLst/>
              <a:ahLst/>
              <a:cxnLst/>
              <a:rect r="r" b="b" t="t" l="l"/>
              <a:pathLst>
                <a:path h="866012" w="161269">
                  <a:moveTo>
                    <a:pt x="0" y="0"/>
                  </a:moveTo>
                  <a:lnTo>
                    <a:pt x="161269" y="0"/>
                  </a:lnTo>
                  <a:lnTo>
                    <a:pt x="161269" y="866012"/>
                  </a:lnTo>
                  <a:lnTo>
                    <a:pt x="0" y="866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52029" t="0" r="-215257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8941" y="61262"/>
              <a:ext cx="5987758" cy="1259534"/>
            </a:xfrm>
            <a:custGeom>
              <a:avLst/>
              <a:gdLst/>
              <a:ahLst/>
              <a:cxnLst/>
              <a:rect r="r" b="b" t="t" l="l"/>
              <a:pathLst>
                <a:path h="1259534" w="5987758">
                  <a:moveTo>
                    <a:pt x="0" y="0"/>
                  </a:moveTo>
                  <a:lnTo>
                    <a:pt x="5987759" y="0"/>
                  </a:lnTo>
                  <a:lnTo>
                    <a:pt x="5987759" y="1259535"/>
                  </a:lnTo>
                  <a:lnTo>
                    <a:pt x="0" y="1259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76" r="0" b="-9376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029200" y="314090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3046"/>
            <a:ext cx="18288000" cy="1403954"/>
          </a:xfrm>
          <a:custGeom>
            <a:avLst/>
            <a:gdLst/>
            <a:ahLst/>
            <a:cxnLst/>
            <a:rect r="r" b="b" t="t" l="l"/>
            <a:pathLst>
              <a:path h="1403954" w="18288000">
                <a:moveTo>
                  <a:pt x="0" y="0"/>
                </a:moveTo>
                <a:lnTo>
                  <a:pt x="18288000" y="0"/>
                </a:lnTo>
                <a:lnTo>
                  <a:pt x="18288000" y="1403954"/>
                </a:lnTo>
                <a:lnTo>
                  <a:pt x="0" y="140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3271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67825" y="0"/>
            <a:ext cx="4220175" cy="6074653"/>
          </a:xfrm>
          <a:custGeom>
            <a:avLst/>
            <a:gdLst/>
            <a:ahLst/>
            <a:cxnLst/>
            <a:rect r="r" b="b" t="t" l="l"/>
            <a:pathLst>
              <a:path h="6074653" w="4220175">
                <a:moveTo>
                  <a:pt x="0" y="0"/>
                </a:moveTo>
                <a:lnTo>
                  <a:pt x="4220175" y="0"/>
                </a:lnTo>
                <a:lnTo>
                  <a:pt x="4220175" y="6074653"/>
                </a:lnTo>
                <a:lnTo>
                  <a:pt x="0" y="6074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325" t="-147513" r="-405214" b="-1282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80238" y="9089724"/>
            <a:ext cx="6927525" cy="990598"/>
            <a:chOff x="0" y="0"/>
            <a:chExt cx="9236700" cy="13207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93145" cy="1252326"/>
            </a:xfrm>
            <a:custGeom>
              <a:avLst/>
              <a:gdLst/>
              <a:ahLst/>
              <a:cxnLst/>
              <a:rect r="r" b="b" t="t" l="l"/>
              <a:pathLst>
                <a:path h="1252326" w="2593145">
                  <a:moveTo>
                    <a:pt x="0" y="0"/>
                  </a:moveTo>
                  <a:lnTo>
                    <a:pt x="2593145" y="0"/>
                  </a:lnTo>
                  <a:lnTo>
                    <a:pt x="2593145" y="1252326"/>
                  </a:lnTo>
                  <a:lnTo>
                    <a:pt x="0" y="125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376" r="0" b="-9376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46998" y="245232"/>
              <a:ext cx="161269" cy="866012"/>
            </a:xfrm>
            <a:custGeom>
              <a:avLst/>
              <a:gdLst/>
              <a:ahLst/>
              <a:cxnLst/>
              <a:rect r="r" b="b" t="t" l="l"/>
              <a:pathLst>
                <a:path h="866012" w="161269">
                  <a:moveTo>
                    <a:pt x="0" y="0"/>
                  </a:moveTo>
                  <a:lnTo>
                    <a:pt x="161269" y="0"/>
                  </a:lnTo>
                  <a:lnTo>
                    <a:pt x="161269" y="866012"/>
                  </a:lnTo>
                  <a:lnTo>
                    <a:pt x="0" y="866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52029" t="0" r="-215257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8941" y="61262"/>
              <a:ext cx="5987758" cy="1259534"/>
            </a:xfrm>
            <a:custGeom>
              <a:avLst/>
              <a:gdLst/>
              <a:ahLst/>
              <a:cxnLst/>
              <a:rect r="r" b="b" t="t" l="l"/>
              <a:pathLst>
                <a:path h="1259534" w="5987758">
                  <a:moveTo>
                    <a:pt x="0" y="0"/>
                  </a:moveTo>
                  <a:lnTo>
                    <a:pt x="5987759" y="0"/>
                  </a:lnTo>
                  <a:lnTo>
                    <a:pt x="5987759" y="1259535"/>
                  </a:lnTo>
                  <a:lnTo>
                    <a:pt x="0" y="1259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76" r="0" b="-9376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029200" y="314090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83046"/>
            <a:ext cx="18288000" cy="1403954"/>
          </a:xfrm>
          <a:custGeom>
            <a:avLst/>
            <a:gdLst/>
            <a:ahLst/>
            <a:cxnLst/>
            <a:rect r="r" b="b" t="t" l="l"/>
            <a:pathLst>
              <a:path h="1403954" w="18288000">
                <a:moveTo>
                  <a:pt x="0" y="0"/>
                </a:moveTo>
                <a:lnTo>
                  <a:pt x="18288000" y="0"/>
                </a:lnTo>
                <a:lnTo>
                  <a:pt x="18288000" y="1403954"/>
                </a:lnTo>
                <a:lnTo>
                  <a:pt x="0" y="140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3271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67825" y="0"/>
            <a:ext cx="4220175" cy="6074653"/>
          </a:xfrm>
          <a:custGeom>
            <a:avLst/>
            <a:gdLst/>
            <a:ahLst/>
            <a:cxnLst/>
            <a:rect r="r" b="b" t="t" l="l"/>
            <a:pathLst>
              <a:path h="6074653" w="4220175">
                <a:moveTo>
                  <a:pt x="0" y="0"/>
                </a:moveTo>
                <a:lnTo>
                  <a:pt x="4220175" y="0"/>
                </a:lnTo>
                <a:lnTo>
                  <a:pt x="4220175" y="6074653"/>
                </a:lnTo>
                <a:lnTo>
                  <a:pt x="0" y="6074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325" t="-147513" r="-405214" b="-1282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80238" y="9089724"/>
            <a:ext cx="6927525" cy="990598"/>
            <a:chOff x="0" y="0"/>
            <a:chExt cx="9236700" cy="13207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93145" cy="1252326"/>
            </a:xfrm>
            <a:custGeom>
              <a:avLst/>
              <a:gdLst/>
              <a:ahLst/>
              <a:cxnLst/>
              <a:rect r="r" b="b" t="t" l="l"/>
              <a:pathLst>
                <a:path h="1252326" w="2593145">
                  <a:moveTo>
                    <a:pt x="0" y="0"/>
                  </a:moveTo>
                  <a:lnTo>
                    <a:pt x="2593145" y="0"/>
                  </a:lnTo>
                  <a:lnTo>
                    <a:pt x="2593145" y="1252326"/>
                  </a:lnTo>
                  <a:lnTo>
                    <a:pt x="0" y="1252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376" r="0" b="-9376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846998" y="245232"/>
              <a:ext cx="161269" cy="866012"/>
            </a:xfrm>
            <a:custGeom>
              <a:avLst/>
              <a:gdLst/>
              <a:ahLst/>
              <a:cxnLst/>
              <a:rect r="r" b="b" t="t" l="l"/>
              <a:pathLst>
                <a:path h="866012" w="161269">
                  <a:moveTo>
                    <a:pt x="0" y="0"/>
                  </a:moveTo>
                  <a:lnTo>
                    <a:pt x="161269" y="0"/>
                  </a:lnTo>
                  <a:lnTo>
                    <a:pt x="161269" y="866012"/>
                  </a:lnTo>
                  <a:lnTo>
                    <a:pt x="0" y="866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52029" t="0" r="-215257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8941" y="61262"/>
              <a:ext cx="5987758" cy="1259534"/>
            </a:xfrm>
            <a:custGeom>
              <a:avLst/>
              <a:gdLst/>
              <a:ahLst/>
              <a:cxnLst/>
              <a:rect r="r" b="b" t="t" l="l"/>
              <a:pathLst>
                <a:path h="1259534" w="5987758">
                  <a:moveTo>
                    <a:pt x="0" y="0"/>
                  </a:moveTo>
                  <a:lnTo>
                    <a:pt x="5987759" y="0"/>
                  </a:lnTo>
                  <a:lnTo>
                    <a:pt x="5987759" y="1259535"/>
                  </a:lnTo>
                  <a:lnTo>
                    <a:pt x="0" y="1259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76" r="0" b="-9376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7695774" y="345302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0" y="78602"/>
            <a:ext cx="7695774" cy="12941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 b="true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Ways of Working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DAHPKHCea8A</dc:identifier>
  <dcterms:modified xsi:type="dcterms:W3CDTF">2011-08-01T06:04:30Z</dcterms:modified>
  <cp:revision>1</cp:revision>
  <dc:title>AMK Shlichim OyJoy2.0</dc:title>
</cp:coreProperties>
</file>