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4" r:id="rId3"/>
    <p:sldId id="286" r:id="rId4"/>
    <p:sldId id="283" r:id="rId5"/>
    <p:sldId id="287" r:id="rId6"/>
    <p:sldId id="281" r:id="rId7"/>
    <p:sldId id="288" r:id="rId8"/>
    <p:sldId id="277" r:id="rId9"/>
    <p:sldId id="278" r:id="rId10"/>
    <p:sldId id="282" r:id="rId11"/>
    <p:sldId id="275" r:id="rId12"/>
    <p:sldId id="285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AFCDE7-1994-41EF-9A8D-E8B1C4A4D512}" v="27" dt="2024-08-26T10:34:53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4694"/>
  </p:normalViewPr>
  <p:slideViewPr>
    <p:cSldViewPr>
      <p:cViewPr varScale="1">
        <p:scale>
          <a:sx n="83" d="100"/>
          <a:sy n="83" d="100"/>
        </p:scale>
        <p:origin x="792" y="5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2" d="100"/>
          <a:sy n="102" d="100"/>
        </p:scale>
        <p:origin x="3872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gaman, Lior" userId="43576fb3-382a-4aa0-8e29-1e0f9362c227" providerId="ADAL" clId="{04AFCDE7-1994-41EF-9A8D-E8B1C4A4D512}"/>
    <pc:docChg chg="undo custSel addSld delSld modSld sldOrd">
      <pc:chgData name="Argaman, Lior" userId="43576fb3-382a-4aa0-8e29-1e0f9362c227" providerId="ADAL" clId="{04AFCDE7-1994-41EF-9A8D-E8B1C4A4D512}" dt="2024-08-26T10:35:23.930" v="1960" actId="20577"/>
      <pc:docMkLst>
        <pc:docMk/>
      </pc:docMkLst>
      <pc:sldChg chg="addSp delSp modSp add del mod">
        <pc:chgData name="Argaman, Lior" userId="43576fb3-382a-4aa0-8e29-1e0f9362c227" providerId="ADAL" clId="{04AFCDE7-1994-41EF-9A8D-E8B1C4A4D512}" dt="2024-08-23T06:59:59.412" v="1137" actId="1076"/>
        <pc:sldMkLst>
          <pc:docMk/>
          <pc:sldMk cId="3341171878" sldId="256"/>
        </pc:sldMkLst>
        <pc:spChg chg="mod ord">
          <ac:chgData name="Argaman, Lior" userId="43576fb3-382a-4aa0-8e29-1e0f9362c227" providerId="ADAL" clId="{04AFCDE7-1994-41EF-9A8D-E8B1C4A4D512}" dt="2024-08-22T16:32:52.574" v="314" actId="207"/>
          <ac:spMkLst>
            <pc:docMk/>
            <pc:sldMk cId="3341171878" sldId="256"/>
            <ac:spMk id="2" creationId="{00000000-0000-0000-0000-000000000000}"/>
          </ac:spMkLst>
        </pc:spChg>
        <pc:spChg chg="add mod">
          <ac:chgData name="Argaman, Lior" userId="43576fb3-382a-4aa0-8e29-1e0f9362c227" providerId="ADAL" clId="{04AFCDE7-1994-41EF-9A8D-E8B1C4A4D512}" dt="2024-08-23T06:59:59.412" v="1137" actId="1076"/>
          <ac:spMkLst>
            <pc:docMk/>
            <pc:sldMk cId="3341171878" sldId="256"/>
            <ac:spMk id="5" creationId="{5D8B918A-B98C-0617-2A4C-426CD79628A1}"/>
          </ac:spMkLst>
        </pc:spChg>
        <pc:spChg chg="mod">
          <ac:chgData name="Argaman, Lior" userId="43576fb3-382a-4aa0-8e29-1e0f9362c227" providerId="ADAL" clId="{04AFCDE7-1994-41EF-9A8D-E8B1C4A4D512}" dt="2024-08-22T16:30:12.524" v="233" actId="1076"/>
          <ac:spMkLst>
            <pc:docMk/>
            <pc:sldMk cId="3341171878" sldId="256"/>
            <ac:spMk id="10" creationId="{00000000-0000-0000-0000-000000000000}"/>
          </ac:spMkLst>
        </pc:spChg>
        <pc:picChg chg="add del mod ord">
          <ac:chgData name="Argaman, Lior" userId="43576fb3-382a-4aa0-8e29-1e0f9362c227" providerId="ADAL" clId="{04AFCDE7-1994-41EF-9A8D-E8B1C4A4D512}" dt="2024-08-22T16:27:50.746" v="222" actId="478"/>
          <ac:picMkLst>
            <pc:docMk/>
            <pc:sldMk cId="3341171878" sldId="256"/>
            <ac:picMk id="4" creationId="{F767D092-C036-AB66-6DBB-6AB3072FEF12}"/>
          </ac:picMkLst>
        </pc:picChg>
        <pc:picChg chg="add mod">
          <ac:chgData name="Argaman, Lior" userId="43576fb3-382a-4aa0-8e29-1e0f9362c227" providerId="ADAL" clId="{04AFCDE7-1994-41EF-9A8D-E8B1C4A4D512}" dt="2024-08-22T16:27:22.865" v="215" actId="1076"/>
          <ac:picMkLst>
            <pc:docMk/>
            <pc:sldMk cId="3341171878" sldId="256"/>
            <ac:picMk id="6" creationId="{B807FAF1-51EE-6062-9D1A-D0CE077633AB}"/>
          </ac:picMkLst>
        </pc:picChg>
        <pc:picChg chg="del mod">
          <ac:chgData name="Argaman, Lior" userId="43576fb3-382a-4aa0-8e29-1e0f9362c227" providerId="ADAL" clId="{04AFCDE7-1994-41EF-9A8D-E8B1C4A4D512}" dt="2024-08-22T16:27:05.830" v="208" actId="478"/>
          <ac:picMkLst>
            <pc:docMk/>
            <pc:sldMk cId="3341171878" sldId="256"/>
            <ac:picMk id="8" creationId="{00000000-0000-0000-0000-000000000000}"/>
          </ac:picMkLst>
        </pc:picChg>
        <pc:picChg chg="del">
          <ac:chgData name="Argaman, Lior" userId="43576fb3-382a-4aa0-8e29-1e0f9362c227" providerId="ADAL" clId="{04AFCDE7-1994-41EF-9A8D-E8B1C4A4D512}" dt="2024-08-22T16:14:42.234" v="0" actId="478"/>
          <ac:picMkLst>
            <pc:docMk/>
            <pc:sldMk cId="3341171878" sldId="256"/>
            <ac:picMk id="9" creationId="{00000000-0000-0000-0000-000000000000}"/>
          </ac:picMkLst>
        </pc:picChg>
      </pc:sldChg>
      <pc:sldChg chg="del">
        <pc:chgData name="Argaman, Lior" userId="43576fb3-382a-4aa0-8e29-1e0f9362c227" providerId="ADAL" clId="{04AFCDE7-1994-41EF-9A8D-E8B1C4A4D512}" dt="2024-08-22T16:19:29.345" v="151" actId="47"/>
        <pc:sldMkLst>
          <pc:docMk/>
          <pc:sldMk cId="2101559687" sldId="261"/>
        </pc:sldMkLst>
      </pc:sldChg>
      <pc:sldChg chg="del">
        <pc:chgData name="Argaman, Lior" userId="43576fb3-382a-4aa0-8e29-1e0f9362c227" providerId="ADAL" clId="{04AFCDE7-1994-41EF-9A8D-E8B1C4A4D512}" dt="2024-08-22T16:19:29.176" v="150" actId="47"/>
        <pc:sldMkLst>
          <pc:docMk/>
          <pc:sldMk cId="1012420073" sldId="264"/>
        </pc:sldMkLst>
      </pc:sldChg>
      <pc:sldChg chg="del">
        <pc:chgData name="Argaman, Lior" userId="43576fb3-382a-4aa0-8e29-1e0f9362c227" providerId="ADAL" clId="{04AFCDE7-1994-41EF-9A8D-E8B1C4A4D512}" dt="2024-08-22T16:19:30.990" v="154" actId="47"/>
        <pc:sldMkLst>
          <pc:docMk/>
          <pc:sldMk cId="2680189903" sldId="266"/>
        </pc:sldMkLst>
      </pc:sldChg>
      <pc:sldChg chg="add del">
        <pc:chgData name="Argaman, Lior" userId="43576fb3-382a-4aa0-8e29-1e0f9362c227" providerId="ADAL" clId="{04AFCDE7-1994-41EF-9A8D-E8B1C4A4D512}" dt="2024-08-22T16:19:37.205" v="165" actId="47"/>
        <pc:sldMkLst>
          <pc:docMk/>
          <pc:sldMk cId="1736780363" sldId="267"/>
        </pc:sldMkLst>
      </pc:sldChg>
      <pc:sldChg chg="addSp delSp modSp add del mod">
        <pc:chgData name="Argaman, Lior" userId="43576fb3-382a-4aa0-8e29-1e0f9362c227" providerId="ADAL" clId="{04AFCDE7-1994-41EF-9A8D-E8B1C4A4D512}" dt="2024-08-22T16:44:17.604" v="818" actId="47"/>
        <pc:sldMkLst>
          <pc:docMk/>
          <pc:sldMk cId="2949939679" sldId="268"/>
        </pc:sldMkLst>
        <pc:spChg chg="del">
          <ac:chgData name="Argaman, Lior" userId="43576fb3-382a-4aa0-8e29-1e0f9362c227" providerId="ADAL" clId="{04AFCDE7-1994-41EF-9A8D-E8B1C4A4D512}" dt="2024-08-22T16:15:50.021" v="5" actId="26606"/>
          <ac:spMkLst>
            <pc:docMk/>
            <pc:sldMk cId="2949939679" sldId="268"/>
            <ac:spMk id="2" creationId="{00000000-0000-0000-0000-000000000000}"/>
          </ac:spMkLst>
        </pc:spChg>
        <pc:spChg chg="del">
          <ac:chgData name="Argaman, Lior" userId="43576fb3-382a-4aa0-8e29-1e0f9362c227" providerId="ADAL" clId="{04AFCDE7-1994-41EF-9A8D-E8B1C4A4D512}" dt="2024-08-22T16:15:50.021" v="5" actId="26606"/>
          <ac:spMkLst>
            <pc:docMk/>
            <pc:sldMk cId="2949939679" sldId="268"/>
            <ac:spMk id="3" creationId="{00000000-0000-0000-0000-000000000000}"/>
          </ac:spMkLst>
        </pc:spChg>
        <pc:spChg chg="add mod ord">
          <ac:chgData name="Argaman, Lior" userId="43576fb3-382a-4aa0-8e29-1e0f9362c227" providerId="ADAL" clId="{04AFCDE7-1994-41EF-9A8D-E8B1C4A4D512}" dt="2024-08-22T16:33:34.402" v="322" actId="403"/>
          <ac:spMkLst>
            <pc:docMk/>
            <pc:sldMk cId="2949939679" sldId="268"/>
            <ac:spMk id="9" creationId="{4E307D47-8AE1-44AE-8611-5E8F7ED6CB4E}"/>
          </ac:spMkLst>
        </pc:spChg>
        <pc:picChg chg="add mod">
          <ac:chgData name="Argaman, Lior" userId="43576fb3-382a-4aa0-8e29-1e0f9362c227" providerId="ADAL" clId="{04AFCDE7-1994-41EF-9A8D-E8B1C4A4D512}" dt="2024-08-22T16:15:58.924" v="7" actId="1076"/>
          <ac:picMkLst>
            <pc:docMk/>
            <pc:sldMk cId="2949939679" sldId="268"/>
            <ac:picMk id="4" creationId="{B1E8B7B0-FA85-991B-C149-BE90CCA54396}"/>
          </ac:picMkLst>
        </pc:picChg>
        <pc:picChg chg="add mod">
          <ac:chgData name="Argaman, Lior" userId="43576fb3-382a-4aa0-8e29-1e0f9362c227" providerId="ADAL" clId="{04AFCDE7-1994-41EF-9A8D-E8B1C4A4D512}" dt="2024-08-22T16:16:43.691" v="8"/>
          <ac:picMkLst>
            <pc:docMk/>
            <pc:sldMk cId="2949939679" sldId="268"/>
            <ac:picMk id="5" creationId="{FE59ED60-8004-2F75-0F9B-B5BF08F2D3E1}"/>
          </ac:picMkLst>
        </pc:picChg>
      </pc:sldChg>
      <pc:sldChg chg="del">
        <pc:chgData name="Argaman, Lior" userId="43576fb3-382a-4aa0-8e29-1e0f9362c227" providerId="ADAL" clId="{04AFCDE7-1994-41EF-9A8D-E8B1C4A4D512}" dt="2024-08-22T16:19:29.514" v="152" actId="47"/>
        <pc:sldMkLst>
          <pc:docMk/>
          <pc:sldMk cId="2436436264" sldId="270"/>
        </pc:sldMkLst>
      </pc:sldChg>
      <pc:sldChg chg="del">
        <pc:chgData name="Argaman, Lior" userId="43576fb3-382a-4aa0-8e29-1e0f9362c227" providerId="ADAL" clId="{04AFCDE7-1994-41EF-9A8D-E8B1C4A4D512}" dt="2024-08-22T16:19:29.715" v="153" actId="47"/>
        <pc:sldMkLst>
          <pc:docMk/>
          <pc:sldMk cId="3132146325" sldId="271"/>
        </pc:sldMkLst>
      </pc:sldChg>
      <pc:sldChg chg="add del">
        <pc:chgData name="Argaman, Lior" userId="43576fb3-382a-4aa0-8e29-1e0f9362c227" providerId="ADAL" clId="{04AFCDE7-1994-41EF-9A8D-E8B1C4A4D512}" dt="2024-08-22T16:19:29.013" v="149" actId="47"/>
        <pc:sldMkLst>
          <pc:docMk/>
          <pc:sldMk cId="2711516994" sldId="272"/>
        </pc:sldMkLst>
      </pc:sldChg>
      <pc:sldChg chg="addSp modSp add del">
        <pc:chgData name="Argaman, Lior" userId="43576fb3-382a-4aa0-8e29-1e0f9362c227" providerId="ADAL" clId="{04AFCDE7-1994-41EF-9A8D-E8B1C4A4D512}" dt="2024-08-22T16:45:43.817" v="836" actId="47"/>
        <pc:sldMkLst>
          <pc:docMk/>
          <pc:sldMk cId="1027460346" sldId="273"/>
        </pc:sldMkLst>
        <pc:picChg chg="add mod">
          <ac:chgData name="Argaman, Lior" userId="43576fb3-382a-4aa0-8e29-1e0f9362c227" providerId="ADAL" clId="{04AFCDE7-1994-41EF-9A8D-E8B1C4A4D512}" dt="2024-08-22T16:16:51.256" v="10"/>
          <ac:picMkLst>
            <pc:docMk/>
            <pc:sldMk cId="1027460346" sldId="273"/>
            <ac:picMk id="2" creationId="{E37F2CB4-590E-AB78-282A-3BCF7E542558}"/>
          </ac:picMkLst>
        </pc:picChg>
      </pc:sldChg>
      <pc:sldChg chg="addSp delSp modSp new add del mod">
        <pc:chgData name="Argaman, Lior" userId="43576fb3-382a-4aa0-8e29-1e0f9362c227" providerId="ADAL" clId="{04AFCDE7-1994-41EF-9A8D-E8B1C4A4D512}" dt="2024-08-23T07:22:29.986" v="1171" actId="1076"/>
        <pc:sldMkLst>
          <pc:docMk/>
          <pc:sldMk cId="1394672531" sldId="274"/>
        </pc:sldMkLst>
        <pc:spChg chg="add mod">
          <ac:chgData name="Argaman, Lior" userId="43576fb3-382a-4aa0-8e29-1e0f9362c227" providerId="ADAL" clId="{04AFCDE7-1994-41EF-9A8D-E8B1C4A4D512}" dt="2024-08-22T16:19:05.757" v="147"/>
          <ac:spMkLst>
            <pc:docMk/>
            <pc:sldMk cId="1394672531" sldId="274"/>
            <ac:spMk id="4" creationId="{C9A9C163-60B2-0C49-A840-6669FA5FDA39}"/>
          </ac:spMkLst>
        </pc:spChg>
        <pc:spChg chg="add mod">
          <ac:chgData name="Argaman, Lior" userId="43576fb3-382a-4aa0-8e29-1e0f9362c227" providerId="ADAL" clId="{04AFCDE7-1994-41EF-9A8D-E8B1C4A4D512}" dt="2024-08-23T07:22:29.986" v="1171" actId="1076"/>
          <ac:spMkLst>
            <pc:docMk/>
            <pc:sldMk cId="1394672531" sldId="274"/>
            <ac:spMk id="13" creationId="{25B3E3FF-FB6A-DC04-9AC5-71FCEA0FED70}"/>
          </ac:spMkLst>
        </pc:spChg>
        <pc:picChg chg="add mod">
          <ac:chgData name="Argaman, Lior" userId="43576fb3-382a-4aa0-8e29-1e0f9362c227" providerId="ADAL" clId="{04AFCDE7-1994-41EF-9A8D-E8B1C4A4D512}" dt="2024-08-22T16:19:10.480" v="148"/>
          <ac:picMkLst>
            <pc:docMk/>
            <pc:sldMk cId="1394672531" sldId="274"/>
            <ac:picMk id="5" creationId="{784E1855-FA90-1828-6ED5-5A4CFC85BE0F}"/>
          </ac:picMkLst>
        </pc:picChg>
        <pc:picChg chg="add del mod">
          <ac:chgData name="Argaman, Lior" userId="43576fb3-382a-4aa0-8e29-1e0f9362c227" providerId="ADAL" clId="{04AFCDE7-1994-41EF-9A8D-E8B1C4A4D512}" dt="2024-08-22T16:22:43.033" v="183" actId="478"/>
          <ac:picMkLst>
            <pc:docMk/>
            <pc:sldMk cId="1394672531" sldId="274"/>
            <ac:picMk id="7" creationId="{1F90CA0B-D3B2-9535-CEE8-B6AAB77E8FD2}"/>
          </ac:picMkLst>
        </pc:picChg>
        <pc:picChg chg="add del">
          <ac:chgData name="Argaman, Lior" userId="43576fb3-382a-4aa0-8e29-1e0f9362c227" providerId="ADAL" clId="{04AFCDE7-1994-41EF-9A8D-E8B1C4A4D512}" dt="2024-08-22T16:22:44.991" v="185" actId="478"/>
          <ac:picMkLst>
            <pc:docMk/>
            <pc:sldMk cId="1394672531" sldId="274"/>
            <ac:picMk id="9" creationId="{56EB2AFB-6B86-7FC9-50DC-428A3D533FD0}"/>
          </ac:picMkLst>
        </pc:picChg>
        <pc:picChg chg="add del mod">
          <ac:chgData name="Argaman, Lior" userId="43576fb3-382a-4aa0-8e29-1e0f9362c227" providerId="ADAL" clId="{04AFCDE7-1994-41EF-9A8D-E8B1C4A4D512}" dt="2024-08-23T07:21:24.679" v="1138" actId="478"/>
          <ac:picMkLst>
            <pc:docMk/>
            <pc:sldMk cId="1394672531" sldId="274"/>
            <ac:picMk id="11" creationId="{D63701F5-2578-3F2B-88E9-18A27B95AAE5}"/>
          </ac:picMkLst>
        </pc:picChg>
        <pc:picChg chg="add del mod">
          <ac:chgData name="Argaman, Lior" userId="43576fb3-382a-4aa0-8e29-1e0f9362c227" providerId="ADAL" clId="{04AFCDE7-1994-41EF-9A8D-E8B1C4A4D512}" dt="2024-08-23T07:21:26.421" v="1139" actId="478"/>
          <ac:picMkLst>
            <pc:docMk/>
            <pc:sldMk cId="1394672531" sldId="274"/>
            <ac:picMk id="12" creationId="{DC9AAF7E-0316-0432-A8D3-3362A63C64E1}"/>
          </ac:picMkLst>
        </pc:picChg>
      </pc:sldChg>
      <pc:sldChg chg="addSp modSp add del mod">
        <pc:chgData name="Argaman, Lior" userId="43576fb3-382a-4aa0-8e29-1e0f9362c227" providerId="ADAL" clId="{04AFCDE7-1994-41EF-9A8D-E8B1C4A4D512}" dt="2024-08-26T10:35:23.930" v="1960" actId="20577"/>
        <pc:sldMkLst>
          <pc:docMk/>
          <pc:sldMk cId="657728360" sldId="275"/>
        </pc:sldMkLst>
        <pc:spChg chg="add mod">
          <ac:chgData name="Argaman, Lior" userId="43576fb3-382a-4aa0-8e29-1e0f9362c227" providerId="ADAL" clId="{04AFCDE7-1994-41EF-9A8D-E8B1C4A4D512}" dt="2024-08-26T10:35:23.930" v="1960" actId="20577"/>
          <ac:spMkLst>
            <pc:docMk/>
            <pc:sldMk cId="657728360" sldId="275"/>
            <ac:spMk id="6" creationId="{5F54A064-E9EF-7825-CCC8-038C97C3F9A0}"/>
          </ac:spMkLst>
        </pc:spChg>
        <pc:spChg chg="add mod">
          <ac:chgData name="Argaman, Lior" userId="43576fb3-382a-4aa0-8e29-1e0f9362c227" providerId="ADAL" clId="{04AFCDE7-1994-41EF-9A8D-E8B1C4A4D512}" dt="2024-08-26T10:35:03.527" v="1955" actId="20577"/>
          <ac:spMkLst>
            <pc:docMk/>
            <pc:sldMk cId="657728360" sldId="275"/>
            <ac:spMk id="7" creationId="{86AFA972-4F83-A266-5A28-CC736233D128}"/>
          </ac:spMkLst>
        </pc:spChg>
        <pc:picChg chg="mod">
          <ac:chgData name="Argaman, Lior" userId="43576fb3-382a-4aa0-8e29-1e0f9362c227" providerId="ADAL" clId="{04AFCDE7-1994-41EF-9A8D-E8B1C4A4D512}" dt="2024-08-22T16:46:34.495" v="915" actId="1076"/>
          <ac:picMkLst>
            <pc:docMk/>
            <pc:sldMk cId="657728360" sldId="275"/>
            <ac:picMk id="5" creationId="{784E1855-FA90-1828-6ED5-5A4CFC85BE0F}"/>
          </ac:picMkLst>
        </pc:picChg>
      </pc:sldChg>
      <pc:sldChg chg="addSp delSp modSp add del mod">
        <pc:chgData name="Argaman, Lior" userId="43576fb3-382a-4aa0-8e29-1e0f9362c227" providerId="ADAL" clId="{04AFCDE7-1994-41EF-9A8D-E8B1C4A4D512}" dt="2024-08-23T07:36:08.602" v="1172" actId="47"/>
        <pc:sldMkLst>
          <pc:docMk/>
          <pc:sldMk cId="2525398983" sldId="276"/>
        </pc:sldMkLst>
        <pc:spChg chg="add mod">
          <ac:chgData name="Argaman, Lior" userId="43576fb3-382a-4aa0-8e29-1e0f9362c227" providerId="ADAL" clId="{04AFCDE7-1994-41EF-9A8D-E8B1C4A4D512}" dt="2024-08-22T16:42:05.078" v="797" actId="14100"/>
          <ac:spMkLst>
            <pc:docMk/>
            <pc:sldMk cId="2525398983" sldId="276"/>
            <ac:spMk id="9" creationId="{96CEEC3B-4C0A-65A7-9FC2-C61C8F15F069}"/>
          </ac:spMkLst>
        </pc:spChg>
        <pc:spChg chg="add del mod">
          <ac:chgData name="Argaman, Lior" userId="43576fb3-382a-4aa0-8e29-1e0f9362c227" providerId="ADAL" clId="{04AFCDE7-1994-41EF-9A8D-E8B1C4A4D512}" dt="2024-08-22T16:41:40.492" v="776" actId="478"/>
          <ac:spMkLst>
            <pc:docMk/>
            <pc:sldMk cId="2525398983" sldId="276"/>
            <ac:spMk id="10" creationId="{4EDAFB07-6F0C-7167-CDD8-11FBD204DE7D}"/>
          </ac:spMkLst>
        </pc:spChg>
        <pc:picChg chg="del">
          <ac:chgData name="Argaman, Lior" userId="43576fb3-382a-4aa0-8e29-1e0f9362c227" providerId="ADAL" clId="{04AFCDE7-1994-41EF-9A8D-E8B1C4A4D512}" dt="2024-08-22T16:21:07.038" v="171" actId="478"/>
          <ac:picMkLst>
            <pc:docMk/>
            <pc:sldMk cId="2525398983" sldId="276"/>
            <ac:picMk id="7" creationId="{1F90CA0B-D3B2-9535-CEE8-B6AAB77E8FD2}"/>
          </ac:picMkLst>
        </pc:picChg>
        <pc:picChg chg="add del mod">
          <ac:chgData name="Argaman, Lior" userId="43576fb3-382a-4aa0-8e29-1e0f9362c227" providerId="ADAL" clId="{04AFCDE7-1994-41EF-9A8D-E8B1C4A4D512}" dt="2024-08-22T16:25:24.522" v="200" actId="478"/>
          <ac:picMkLst>
            <pc:docMk/>
            <pc:sldMk cId="2525398983" sldId="276"/>
            <ac:picMk id="8" creationId="{869933B8-9C4D-1BBE-280F-B6737484F0A6}"/>
          </ac:picMkLst>
        </pc:picChg>
      </pc:sldChg>
      <pc:sldChg chg="addSp delSp modSp add mod">
        <pc:chgData name="Argaman, Lior" userId="43576fb3-382a-4aa0-8e29-1e0f9362c227" providerId="ADAL" clId="{04AFCDE7-1994-41EF-9A8D-E8B1C4A4D512}" dt="2024-08-22T16:41:04.293" v="771" actId="1076"/>
        <pc:sldMkLst>
          <pc:docMk/>
          <pc:sldMk cId="3506377180" sldId="277"/>
        </pc:sldMkLst>
        <pc:picChg chg="del">
          <ac:chgData name="Argaman, Lior" userId="43576fb3-382a-4aa0-8e29-1e0f9362c227" providerId="ADAL" clId="{04AFCDE7-1994-41EF-9A8D-E8B1C4A4D512}" dt="2024-08-22T16:21:34.298" v="174" actId="478"/>
          <ac:picMkLst>
            <pc:docMk/>
            <pc:sldMk cId="3506377180" sldId="277"/>
            <ac:picMk id="7" creationId="{1F90CA0B-D3B2-9535-CEE8-B6AAB77E8FD2}"/>
          </ac:picMkLst>
        </pc:picChg>
        <pc:picChg chg="add del mod">
          <ac:chgData name="Argaman, Lior" userId="43576fb3-382a-4aa0-8e29-1e0f9362c227" providerId="ADAL" clId="{04AFCDE7-1994-41EF-9A8D-E8B1C4A4D512}" dt="2024-08-22T16:40:50.123" v="765" actId="478"/>
          <ac:picMkLst>
            <pc:docMk/>
            <pc:sldMk cId="3506377180" sldId="277"/>
            <ac:picMk id="8" creationId="{366097A0-7451-5C79-FACC-D42B863C6F3A}"/>
          </ac:picMkLst>
        </pc:picChg>
        <pc:picChg chg="add mod">
          <ac:chgData name="Argaman, Lior" userId="43576fb3-382a-4aa0-8e29-1e0f9362c227" providerId="ADAL" clId="{04AFCDE7-1994-41EF-9A8D-E8B1C4A4D512}" dt="2024-08-22T16:40:54.275" v="767" actId="14100"/>
          <ac:picMkLst>
            <pc:docMk/>
            <pc:sldMk cId="3506377180" sldId="277"/>
            <ac:picMk id="10" creationId="{789F6180-8749-5B57-A192-B5A1B429C4F2}"/>
          </ac:picMkLst>
        </pc:picChg>
        <pc:picChg chg="add mod">
          <ac:chgData name="Argaman, Lior" userId="43576fb3-382a-4aa0-8e29-1e0f9362c227" providerId="ADAL" clId="{04AFCDE7-1994-41EF-9A8D-E8B1C4A4D512}" dt="2024-08-22T16:41:04.293" v="771" actId="1076"/>
          <ac:picMkLst>
            <pc:docMk/>
            <pc:sldMk cId="3506377180" sldId="277"/>
            <ac:picMk id="12" creationId="{6340EA67-7AE1-66F7-DA4A-045757D98C93}"/>
          </ac:picMkLst>
        </pc:picChg>
      </pc:sldChg>
      <pc:sldChg chg="addSp delSp modSp add mod">
        <pc:chgData name="Argaman, Lior" userId="43576fb3-382a-4aa0-8e29-1e0f9362c227" providerId="ADAL" clId="{04AFCDE7-1994-41EF-9A8D-E8B1C4A4D512}" dt="2024-08-22T16:22:17.908" v="181" actId="1076"/>
        <pc:sldMkLst>
          <pc:docMk/>
          <pc:sldMk cId="2101070463" sldId="278"/>
        </pc:sldMkLst>
        <pc:picChg chg="add mod">
          <ac:chgData name="Argaman, Lior" userId="43576fb3-382a-4aa0-8e29-1e0f9362c227" providerId="ADAL" clId="{04AFCDE7-1994-41EF-9A8D-E8B1C4A4D512}" dt="2024-08-22T16:22:17.908" v="181" actId="1076"/>
          <ac:picMkLst>
            <pc:docMk/>
            <pc:sldMk cId="2101070463" sldId="278"/>
            <ac:picMk id="7" creationId="{985C76B7-AE5A-97E7-F4EC-C0CDA0F56628}"/>
          </ac:picMkLst>
        </pc:picChg>
        <pc:picChg chg="del">
          <ac:chgData name="Argaman, Lior" userId="43576fb3-382a-4aa0-8e29-1e0f9362c227" providerId="ADAL" clId="{04AFCDE7-1994-41EF-9A8D-E8B1C4A4D512}" dt="2024-08-22T16:21:58.828" v="178" actId="478"/>
          <ac:picMkLst>
            <pc:docMk/>
            <pc:sldMk cId="2101070463" sldId="278"/>
            <ac:picMk id="8" creationId="{366097A0-7451-5C79-FACC-D42B863C6F3A}"/>
          </ac:picMkLst>
        </pc:picChg>
      </pc:sldChg>
      <pc:sldChg chg="add del">
        <pc:chgData name="Argaman, Lior" userId="43576fb3-382a-4aa0-8e29-1e0f9362c227" providerId="ADAL" clId="{04AFCDE7-1994-41EF-9A8D-E8B1C4A4D512}" dt="2024-08-22T16:45:34.484" v="831" actId="47"/>
        <pc:sldMkLst>
          <pc:docMk/>
          <pc:sldMk cId="3402390458" sldId="279"/>
        </pc:sldMkLst>
      </pc:sldChg>
      <pc:sldChg chg="add del">
        <pc:chgData name="Argaman, Lior" userId="43576fb3-382a-4aa0-8e29-1e0f9362c227" providerId="ADAL" clId="{04AFCDE7-1994-41EF-9A8D-E8B1C4A4D512}" dt="2024-08-22T16:44:39.470" v="823" actId="47"/>
        <pc:sldMkLst>
          <pc:docMk/>
          <pc:sldMk cId="400881928" sldId="280"/>
        </pc:sldMkLst>
      </pc:sldChg>
      <pc:sldChg chg="addSp delSp modSp add mod ord">
        <pc:chgData name="Argaman, Lior" userId="43576fb3-382a-4aa0-8e29-1e0f9362c227" providerId="ADAL" clId="{04AFCDE7-1994-41EF-9A8D-E8B1C4A4D512}" dt="2024-08-22T16:39:23.630" v="761" actId="207"/>
        <pc:sldMkLst>
          <pc:docMk/>
          <pc:sldMk cId="2171306711" sldId="281"/>
        </pc:sldMkLst>
        <pc:spChg chg="add mod">
          <ac:chgData name="Argaman, Lior" userId="43576fb3-382a-4aa0-8e29-1e0f9362c227" providerId="ADAL" clId="{04AFCDE7-1994-41EF-9A8D-E8B1C4A4D512}" dt="2024-08-22T16:39:23.630" v="761" actId="207"/>
          <ac:spMkLst>
            <pc:docMk/>
            <pc:sldMk cId="2171306711" sldId="281"/>
            <ac:spMk id="6" creationId="{46A9C323-A906-75CD-4162-30150677451E}"/>
          </ac:spMkLst>
        </pc:spChg>
        <pc:picChg chg="del">
          <ac:chgData name="Argaman, Lior" userId="43576fb3-382a-4aa0-8e29-1e0f9362c227" providerId="ADAL" clId="{04AFCDE7-1994-41EF-9A8D-E8B1C4A4D512}" dt="2024-08-22T16:24:00.899" v="190" actId="478"/>
          <ac:picMkLst>
            <pc:docMk/>
            <pc:sldMk cId="2171306711" sldId="281"/>
            <ac:picMk id="11" creationId="{D63701F5-2578-3F2B-88E9-18A27B95AAE5}"/>
          </ac:picMkLst>
        </pc:picChg>
      </pc:sldChg>
      <pc:sldChg chg="addSp modSp add mod">
        <pc:chgData name="Argaman, Lior" userId="43576fb3-382a-4aa0-8e29-1e0f9362c227" providerId="ADAL" clId="{04AFCDE7-1994-41EF-9A8D-E8B1C4A4D512}" dt="2024-08-22T16:43:04.391" v="817" actId="14100"/>
        <pc:sldMkLst>
          <pc:docMk/>
          <pc:sldMk cId="1068208080" sldId="282"/>
        </pc:sldMkLst>
        <pc:spChg chg="add mod">
          <ac:chgData name="Argaman, Lior" userId="43576fb3-382a-4aa0-8e29-1e0f9362c227" providerId="ADAL" clId="{04AFCDE7-1994-41EF-9A8D-E8B1C4A4D512}" dt="2024-08-22T16:43:04.391" v="817" actId="14100"/>
          <ac:spMkLst>
            <pc:docMk/>
            <pc:sldMk cId="1068208080" sldId="282"/>
            <ac:spMk id="6" creationId="{285A8585-00E0-0B6C-D7B0-0905E2528D06}"/>
          </ac:spMkLst>
        </pc:spChg>
      </pc:sldChg>
      <pc:sldChg chg="addSp delSp modSp add mod">
        <pc:chgData name="Argaman, Lior" userId="43576fb3-382a-4aa0-8e29-1e0f9362c227" providerId="ADAL" clId="{04AFCDE7-1994-41EF-9A8D-E8B1C4A4D512}" dt="2024-08-26T10:27:46.358" v="1469" actId="20577"/>
        <pc:sldMkLst>
          <pc:docMk/>
          <pc:sldMk cId="3565154970" sldId="283"/>
        </pc:sldMkLst>
        <pc:spChg chg="mod">
          <ac:chgData name="Argaman, Lior" userId="43576fb3-382a-4aa0-8e29-1e0f9362c227" providerId="ADAL" clId="{04AFCDE7-1994-41EF-9A8D-E8B1C4A4D512}" dt="2024-08-22T16:34:06.206" v="342" actId="1076"/>
          <ac:spMkLst>
            <pc:docMk/>
            <pc:sldMk cId="3565154970" sldId="283"/>
            <ac:spMk id="4" creationId="{C9A9C163-60B2-0C49-A840-6669FA5FDA39}"/>
          </ac:spMkLst>
        </pc:spChg>
        <pc:spChg chg="add mod">
          <ac:chgData name="Argaman, Lior" userId="43576fb3-382a-4aa0-8e29-1e0f9362c227" providerId="ADAL" clId="{04AFCDE7-1994-41EF-9A8D-E8B1C4A4D512}" dt="2024-08-26T10:27:46.358" v="1469" actId="20577"/>
          <ac:spMkLst>
            <pc:docMk/>
            <pc:sldMk cId="3565154970" sldId="283"/>
            <ac:spMk id="6" creationId="{709A8072-AE77-ABF7-15A8-C48961189ABC}"/>
          </ac:spMkLst>
        </pc:spChg>
        <pc:spChg chg="add mod">
          <ac:chgData name="Argaman, Lior" userId="43576fb3-382a-4aa0-8e29-1e0f9362c227" providerId="ADAL" clId="{04AFCDE7-1994-41EF-9A8D-E8B1C4A4D512}" dt="2024-08-22T16:45:14.956" v="830" actId="1076"/>
          <ac:spMkLst>
            <pc:docMk/>
            <pc:sldMk cId="3565154970" sldId="283"/>
            <ac:spMk id="8" creationId="{1B3546A1-07D5-354D-AA12-D2CED1148088}"/>
          </ac:spMkLst>
        </pc:spChg>
        <pc:picChg chg="del">
          <ac:chgData name="Argaman, Lior" userId="43576fb3-382a-4aa0-8e29-1e0f9362c227" providerId="ADAL" clId="{04AFCDE7-1994-41EF-9A8D-E8B1C4A4D512}" dt="2024-08-22T16:25:04.786" v="197" actId="478"/>
          <ac:picMkLst>
            <pc:docMk/>
            <pc:sldMk cId="3565154970" sldId="283"/>
            <ac:picMk id="7" creationId="{1F90CA0B-D3B2-9535-CEE8-B6AAB77E8FD2}"/>
          </ac:picMkLst>
        </pc:picChg>
      </pc:sldChg>
      <pc:sldChg chg="add del">
        <pc:chgData name="Argaman, Lior" userId="43576fb3-382a-4aa0-8e29-1e0f9362c227" providerId="ADAL" clId="{04AFCDE7-1994-41EF-9A8D-E8B1C4A4D512}" dt="2024-08-26T10:32:59.537" v="1908" actId="47"/>
        <pc:sldMkLst>
          <pc:docMk/>
          <pc:sldMk cId="4135431383" sldId="284"/>
        </pc:sldMkLst>
      </pc:sldChg>
      <pc:sldChg chg="addSp modSp add del mod">
        <pc:chgData name="Argaman, Lior" userId="43576fb3-382a-4aa0-8e29-1e0f9362c227" providerId="ADAL" clId="{04AFCDE7-1994-41EF-9A8D-E8B1C4A4D512}" dt="2024-08-23T07:36:28.536" v="1189" actId="20577"/>
        <pc:sldMkLst>
          <pc:docMk/>
          <pc:sldMk cId="2951454737" sldId="285"/>
        </pc:sldMkLst>
        <pc:spChg chg="add mod">
          <ac:chgData name="Argaman, Lior" userId="43576fb3-382a-4aa0-8e29-1e0f9362c227" providerId="ADAL" clId="{04AFCDE7-1994-41EF-9A8D-E8B1C4A4D512}" dt="2024-08-23T07:36:28.536" v="1189" actId="20577"/>
          <ac:spMkLst>
            <pc:docMk/>
            <pc:sldMk cId="2951454737" sldId="285"/>
            <ac:spMk id="6" creationId="{3C10EA12-AADB-7218-496B-FFA11FBBAE5D}"/>
          </ac:spMkLst>
        </pc:spChg>
      </pc:sldChg>
      <pc:sldChg chg="addSp delSp modSp add mod ord">
        <pc:chgData name="Argaman, Lior" userId="43576fb3-382a-4aa0-8e29-1e0f9362c227" providerId="ADAL" clId="{04AFCDE7-1994-41EF-9A8D-E8B1C4A4D512}" dt="2024-08-26T10:27:34.033" v="1467" actId="20577"/>
        <pc:sldMkLst>
          <pc:docMk/>
          <pc:sldMk cId="4122663123" sldId="286"/>
        </pc:sldMkLst>
        <pc:spChg chg="mod">
          <ac:chgData name="Argaman, Lior" userId="43576fb3-382a-4aa0-8e29-1e0f9362c227" providerId="ADAL" clId="{04AFCDE7-1994-41EF-9A8D-E8B1C4A4D512}" dt="2024-08-26T10:27:34.033" v="1467" actId="20577"/>
          <ac:spMkLst>
            <pc:docMk/>
            <pc:sldMk cId="4122663123" sldId="286"/>
            <ac:spMk id="6" creationId="{709A8072-AE77-ABF7-15A8-C48961189ABC}"/>
          </ac:spMkLst>
        </pc:spChg>
        <pc:spChg chg="mod">
          <ac:chgData name="Argaman, Lior" userId="43576fb3-382a-4aa0-8e29-1e0f9362c227" providerId="ADAL" clId="{04AFCDE7-1994-41EF-9A8D-E8B1C4A4D512}" dt="2024-08-22T16:45:04.101" v="827" actId="1076"/>
          <ac:spMkLst>
            <pc:docMk/>
            <pc:sldMk cId="4122663123" sldId="286"/>
            <ac:spMk id="8" creationId="{1B3546A1-07D5-354D-AA12-D2CED1148088}"/>
          </ac:spMkLst>
        </pc:spChg>
        <pc:picChg chg="mod">
          <ac:chgData name="Argaman, Lior" userId="43576fb3-382a-4aa0-8e29-1e0f9362c227" providerId="ADAL" clId="{04AFCDE7-1994-41EF-9A8D-E8B1C4A4D512}" dt="2024-08-22T16:44:44.763" v="824" actId="1076"/>
          <ac:picMkLst>
            <pc:docMk/>
            <pc:sldMk cId="4122663123" sldId="286"/>
            <ac:picMk id="5" creationId="{784E1855-FA90-1828-6ED5-5A4CFC85BE0F}"/>
          </ac:picMkLst>
        </pc:picChg>
        <pc:picChg chg="add del mod">
          <ac:chgData name="Argaman, Lior" userId="43576fb3-382a-4aa0-8e29-1e0f9362c227" providerId="ADAL" clId="{04AFCDE7-1994-41EF-9A8D-E8B1C4A4D512}" dt="2024-08-22T16:36:38.020" v="617" actId="478"/>
          <ac:picMkLst>
            <pc:docMk/>
            <pc:sldMk cId="4122663123" sldId="286"/>
            <ac:picMk id="7" creationId="{694BC244-1A07-1D1F-D0AD-8326880D8DD2}"/>
          </ac:picMkLst>
        </pc:picChg>
      </pc:sldChg>
      <pc:sldChg chg="modSp add mod">
        <pc:chgData name="Argaman, Lior" userId="43576fb3-382a-4aa0-8e29-1e0f9362c227" providerId="ADAL" clId="{04AFCDE7-1994-41EF-9A8D-E8B1C4A4D512}" dt="2024-08-26T10:28:41.167" v="1560" actId="20577"/>
        <pc:sldMkLst>
          <pc:docMk/>
          <pc:sldMk cId="1775983160" sldId="287"/>
        </pc:sldMkLst>
        <pc:spChg chg="mod">
          <ac:chgData name="Argaman, Lior" userId="43576fb3-382a-4aa0-8e29-1e0f9362c227" providerId="ADAL" clId="{04AFCDE7-1994-41EF-9A8D-E8B1C4A4D512}" dt="2024-08-26T10:28:41.167" v="1560" actId="20577"/>
          <ac:spMkLst>
            <pc:docMk/>
            <pc:sldMk cId="1775983160" sldId="287"/>
            <ac:spMk id="6" creationId="{709A8072-AE77-ABF7-15A8-C48961189ABC}"/>
          </ac:spMkLst>
        </pc:spChg>
        <pc:spChg chg="mod">
          <ac:chgData name="Argaman, Lior" userId="43576fb3-382a-4aa0-8e29-1e0f9362c227" providerId="ADAL" clId="{04AFCDE7-1994-41EF-9A8D-E8B1C4A4D512}" dt="2024-08-26T10:27:53.300" v="1477" actId="20577"/>
          <ac:spMkLst>
            <pc:docMk/>
            <pc:sldMk cId="1775983160" sldId="287"/>
            <ac:spMk id="8" creationId="{1B3546A1-07D5-354D-AA12-D2CED1148088}"/>
          </ac:spMkLst>
        </pc:spChg>
      </pc:sldChg>
      <pc:sldChg chg="addSp delSp modSp add mod ord">
        <pc:chgData name="Argaman, Lior" userId="43576fb3-382a-4aa0-8e29-1e0f9362c227" providerId="ADAL" clId="{04AFCDE7-1994-41EF-9A8D-E8B1C4A4D512}" dt="2024-08-26T10:32:56.088" v="1907" actId="255"/>
        <pc:sldMkLst>
          <pc:docMk/>
          <pc:sldMk cId="601070901" sldId="288"/>
        </pc:sldMkLst>
        <pc:spChg chg="mod">
          <ac:chgData name="Argaman, Lior" userId="43576fb3-382a-4aa0-8e29-1e0f9362c227" providerId="ADAL" clId="{04AFCDE7-1994-41EF-9A8D-E8B1C4A4D512}" dt="2024-08-26T10:30:32.734" v="1710" actId="1076"/>
          <ac:spMkLst>
            <pc:docMk/>
            <pc:sldMk cId="601070901" sldId="288"/>
            <ac:spMk id="6" creationId="{709A8072-AE77-ABF7-15A8-C48961189ABC}"/>
          </ac:spMkLst>
        </pc:spChg>
        <pc:spChg chg="mod">
          <ac:chgData name="Argaman, Lior" userId="43576fb3-382a-4aa0-8e29-1e0f9362c227" providerId="ADAL" clId="{04AFCDE7-1994-41EF-9A8D-E8B1C4A4D512}" dt="2024-08-26T10:29:19.162" v="1570" actId="20577"/>
          <ac:spMkLst>
            <pc:docMk/>
            <pc:sldMk cId="601070901" sldId="288"/>
            <ac:spMk id="8" creationId="{1B3546A1-07D5-354D-AA12-D2CED1148088}"/>
          </ac:spMkLst>
        </pc:spChg>
        <pc:spChg chg="add mod">
          <ac:chgData name="Argaman, Lior" userId="43576fb3-382a-4aa0-8e29-1e0f9362c227" providerId="ADAL" clId="{04AFCDE7-1994-41EF-9A8D-E8B1C4A4D512}" dt="2024-08-26T10:32:56.088" v="1907" actId="255"/>
          <ac:spMkLst>
            <pc:docMk/>
            <pc:sldMk cId="601070901" sldId="288"/>
            <ac:spMk id="9" creationId="{FC96246C-4B72-018F-380B-C07BC7ABA291}"/>
          </ac:spMkLst>
        </pc:spChg>
        <pc:picChg chg="mod">
          <ac:chgData name="Argaman, Lior" userId="43576fb3-382a-4aa0-8e29-1e0f9362c227" providerId="ADAL" clId="{04AFCDE7-1994-41EF-9A8D-E8B1C4A4D512}" dt="2024-08-26T10:32:18.744" v="1900" actId="1076"/>
          <ac:picMkLst>
            <pc:docMk/>
            <pc:sldMk cId="601070901" sldId="288"/>
            <ac:picMk id="5" creationId="{784E1855-FA90-1828-6ED5-5A4CFC85BE0F}"/>
          </ac:picMkLst>
        </pc:picChg>
        <pc:picChg chg="add del mod">
          <ac:chgData name="Argaman, Lior" userId="43576fb3-382a-4aa0-8e29-1e0f9362c227" providerId="ADAL" clId="{04AFCDE7-1994-41EF-9A8D-E8B1C4A4D512}" dt="2024-08-26T10:32:14.830" v="1898" actId="478"/>
          <ac:picMkLst>
            <pc:docMk/>
            <pc:sldMk cId="601070901" sldId="288"/>
            <ac:picMk id="7" creationId="{F53F2FC4-715F-52B8-5546-84B1D5C6FFE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1AC96-6A01-6848-8E44-8A2B2F73A66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3CEA7-3001-9149-8477-5E3AB31CA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69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EC038-E0B5-8A4B-925C-70EFE9AEB066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08187-2836-C840-A008-0B6541ED1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4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1493222" y="319891"/>
            <a:ext cx="6217608" cy="826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6" name="Text Placeholder 2"/>
          <p:cNvSpPr txBox="1">
            <a:spLocks/>
          </p:cNvSpPr>
          <p:nvPr userDrawn="1"/>
        </p:nvSpPr>
        <p:spPr>
          <a:xfrm>
            <a:off x="1508908" y="1271412"/>
            <a:ext cx="3727427" cy="5669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General Section Description for use as needed</a:t>
            </a:r>
          </a:p>
        </p:txBody>
      </p:sp>
    </p:spTree>
    <p:extLst>
      <p:ext uri="{BB962C8B-B14F-4D97-AF65-F5344CB8AC3E}">
        <p14:creationId xmlns:p14="http://schemas.microsoft.com/office/powerpoint/2010/main" val="419173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" y="0"/>
            <a:ext cx="6078071" cy="4629150"/>
          </a:xfrm>
          <a:prstGeom prst="rect">
            <a:avLst/>
          </a:prstGeom>
          <a:solidFill>
            <a:srgbClr val="0847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78070" y="0"/>
            <a:ext cx="3065929" cy="4629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38734" y="400050"/>
            <a:ext cx="4800600" cy="570310"/>
          </a:xfrm>
          <a:prstGeom prst="rect">
            <a:avLst/>
          </a:prstGeom>
        </p:spPr>
        <p:txBody>
          <a:bodyPr/>
          <a:lstStyle>
            <a:lvl1pPr algn="r" rtl="1">
              <a:defRPr sz="4000" b="1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he-IL" dirty="0"/>
              <a:t>כותרת ראשית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38734" y="1063228"/>
            <a:ext cx="4800600" cy="3394472"/>
          </a:xfrm>
          <a:prstGeom prst="rect">
            <a:avLst/>
          </a:prstGeom>
        </p:spPr>
        <p:txBody>
          <a:bodyPr/>
          <a:lstStyle>
            <a:lvl1pPr marL="0" indent="0" algn="r" rtl="1">
              <a:buNone/>
              <a:defRPr sz="2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r" rtl="1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r" rtl="1">
              <a:buFont typeface="Arial" panose="020B0604020202020204" pitchFamily="34" charset="0"/>
              <a:buChar char="-"/>
              <a:defRPr sz="16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algn="r" rtl="1">
              <a:defRPr sz="1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algn="r" rtl="1">
              <a:defRPr sz="1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he-IL" dirty="0"/>
              <a:t>הקלק כאן להוספת טקסט</a:t>
            </a:r>
            <a:endParaRPr lang="en-US" dirty="0"/>
          </a:p>
          <a:p>
            <a:pPr lvl="1"/>
            <a:r>
              <a:rPr lang="he-IL" dirty="0"/>
              <a:t>שלב שני</a:t>
            </a:r>
            <a:endParaRPr lang="en-US" dirty="0"/>
          </a:p>
          <a:p>
            <a:pPr lvl="2"/>
            <a:r>
              <a:rPr lang="he-IL" dirty="0"/>
              <a:t>שלב שלילי</a:t>
            </a:r>
            <a:endParaRPr lang="en-US" dirty="0"/>
          </a:p>
          <a:p>
            <a:pPr lvl="3"/>
            <a:r>
              <a:rPr lang="he-IL" dirty="0"/>
              <a:t>שלב רביעי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85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/>
          <p:nvPr userDrawn="1"/>
        </p:nvSpPr>
        <p:spPr>
          <a:xfrm>
            <a:off x="-1" y="0"/>
            <a:ext cx="6078071" cy="462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6078070" y="0"/>
            <a:ext cx="3065929" cy="4629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38734" y="400050"/>
            <a:ext cx="4800600" cy="570310"/>
          </a:xfrm>
          <a:prstGeom prst="rect">
            <a:avLst/>
          </a:prstGeom>
        </p:spPr>
        <p:txBody>
          <a:bodyPr/>
          <a:lstStyle>
            <a:lvl1pPr algn="r" rtl="1">
              <a:defRPr sz="40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he-IL" dirty="0"/>
              <a:t>כותרת ראשית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38734" y="1063228"/>
            <a:ext cx="4800600" cy="3394472"/>
          </a:xfrm>
          <a:prstGeom prst="rect">
            <a:avLst/>
          </a:prstGeom>
        </p:spPr>
        <p:txBody>
          <a:bodyPr/>
          <a:lstStyle>
            <a:lvl1pPr marL="0" indent="0" algn="r" rtl="1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r" rtl="1"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r" rtl="1">
              <a:buFont typeface="Arial" panose="020B0604020202020204" pitchFamily="34" charset="0"/>
              <a:buChar char="-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algn="r" rtl="1"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algn="r" rtl="1">
              <a:defRPr sz="1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he-IL" dirty="0"/>
              <a:t>הקלק כאן להוספת טקסט</a:t>
            </a:r>
            <a:endParaRPr lang="en-US" dirty="0"/>
          </a:p>
          <a:p>
            <a:pPr lvl="1"/>
            <a:r>
              <a:rPr lang="he-IL" dirty="0"/>
              <a:t>שלב שני</a:t>
            </a:r>
            <a:endParaRPr lang="en-US" dirty="0"/>
          </a:p>
          <a:p>
            <a:pPr lvl="2"/>
            <a:r>
              <a:rPr lang="he-IL" dirty="0"/>
              <a:t>שלב שלילי</a:t>
            </a:r>
            <a:endParaRPr lang="en-US" dirty="0"/>
          </a:p>
          <a:p>
            <a:pPr lvl="3"/>
            <a:r>
              <a:rPr lang="he-IL" dirty="0"/>
              <a:t>שלב רביעי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105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26D5320-AA20-443A-853A-FADD6F3A7BB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B3ED110C-C05F-4CB0-816F-167491402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94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26D5320-AA20-443A-853A-FADD6F3A7BB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B3ED110C-C05F-4CB0-816F-167491402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1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2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dirty="0"/>
              <a:t>כותרת למצגת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26D5320-AA20-443A-853A-FADD6F3A7BB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B3ED110C-C05F-4CB0-816F-167491402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203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0600" y="400050"/>
            <a:ext cx="7162800" cy="570310"/>
          </a:xfrm>
          <a:prstGeom prst="rect">
            <a:avLst/>
          </a:prstGeom>
        </p:spPr>
        <p:txBody>
          <a:bodyPr/>
          <a:lstStyle>
            <a:lvl1pPr algn="r" rtl="1">
              <a:defRPr sz="40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he-IL" dirty="0"/>
              <a:t>כותרת ראשית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90600" y="1120378"/>
            <a:ext cx="7162800" cy="3394472"/>
          </a:xfrm>
          <a:prstGeom prst="rect">
            <a:avLst/>
          </a:prstGeom>
        </p:spPr>
        <p:txBody>
          <a:bodyPr/>
          <a:lstStyle>
            <a:lvl1pPr marL="0" indent="0" algn="r" rtl="1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r" rtl="1"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r" rtl="1">
              <a:buFont typeface="Arial" panose="020B0604020202020204" pitchFamily="34" charset="0"/>
              <a:buChar char="-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algn="r" rtl="1"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algn="r" rtl="1"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he-IL" dirty="0"/>
              <a:t>הקלק כאן להוספת טקסט</a:t>
            </a:r>
            <a:endParaRPr lang="en-US" dirty="0"/>
          </a:p>
          <a:p>
            <a:pPr lvl="1"/>
            <a:r>
              <a:rPr lang="he-IL" dirty="0"/>
              <a:t>שלב שני</a:t>
            </a:r>
            <a:endParaRPr lang="en-US" dirty="0"/>
          </a:p>
          <a:p>
            <a:pPr lvl="2"/>
            <a:r>
              <a:rPr lang="he-IL" dirty="0"/>
              <a:t>שלב שלילי</a:t>
            </a:r>
            <a:endParaRPr lang="en-US" dirty="0"/>
          </a:p>
          <a:p>
            <a:pPr lvl="3"/>
            <a:r>
              <a:rPr lang="he-IL" dirty="0"/>
              <a:t>שלב רביעי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885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26D5320-AA20-443A-853A-FADD6F3A7BB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B3ED110C-C05F-4CB0-816F-167491402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2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26D5320-AA20-443A-853A-FADD6F3A7BB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B3ED110C-C05F-4CB0-816F-167491402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26D5320-AA20-443A-853A-FADD6F3A7BB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B3ED110C-C05F-4CB0-816F-167491402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2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26D5320-AA20-443A-853A-FADD6F3A7BB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B3ED110C-C05F-4CB0-816F-167491402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26D5320-AA20-443A-853A-FADD6F3A7BB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B3ED110C-C05F-4CB0-816F-167491402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1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4629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870200"/>
            <a:ext cx="2667000" cy="107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dirty="0"/>
              <a:t>טקסט </a:t>
            </a:r>
            <a:r>
              <a:rPr lang="he-IL" dirty="0" err="1"/>
              <a:t>טקסט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40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Pattern Final_squares_v2forppt.jpg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24" b="35456"/>
          <a:stretch/>
        </p:blipFill>
        <p:spPr>
          <a:xfrm rot="10800000">
            <a:off x="1540" y="4623629"/>
            <a:ext cx="9142459" cy="538917"/>
          </a:xfrm>
          <a:prstGeom prst="rect">
            <a:avLst/>
          </a:prstGeom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38" y="4629150"/>
            <a:ext cx="1173375" cy="49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78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luya.org/" TargetMode="External"/><Relationship Id="rId7" Type="http://schemas.openxmlformats.org/officeDocument/2006/relationships/hyperlink" Target="https://www.hebrewsongs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zkor.gov.il/b7f9ea2dc72e2cccfd31d2376ae2c7a2" TargetMode="External"/><Relationship Id="rId5" Type="http://schemas.openxmlformats.org/officeDocument/2006/relationships/hyperlink" Target="https://pop.education.gov.il/maagal_hashana/hagim_yamim_meyuchadim/yom_zikaron_halaley_maarachot_israel/" TargetMode="External"/><Relationship Id="rId4" Type="http://schemas.openxmlformats.org/officeDocument/2006/relationships/hyperlink" Target="https://jewishrituals.org.il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iora@jafi.or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/>
          <p:cNvSpPr/>
          <p:nvPr/>
        </p:nvSpPr>
        <p:spPr>
          <a:xfrm>
            <a:off x="0" y="19050"/>
            <a:ext cx="92202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8B918A-B98C-0617-2A4C-426CD79628A1}"/>
              </a:ext>
            </a:extLst>
          </p:cNvPr>
          <p:cNvSpPr txBox="1">
            <a:spLocks/>
          </p:cNvSpPr>
          <p:nvPr/>
        </p:nvSpPr>
        <p:spPr>
          <a:xfrm>
            <a:off x="1210917" y="4340540"/>
            <a:ext cx="6798366" cy="3984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e-IL" sz="1600" dirty="0">
                <a:solidFill>
                  <a:schemeClr val="tx2">
                    <a:lumMod val="75000"/>
                  </a:schemeClr>
                </a:solidFill>
              </a:rPr>
              <a:t>מבוסס על מצגות של שלומית נעים נאור- המכון לחינוך חווייתי, והרב </a:t>
            </a:r>
            <a:r>
              <a:rPr lang="he-IL" sz="1600" dirty="0" err="1">
                <a:solidFill>
                  <a:schemeClr val="tx2">
                    <a:lumMod val="75000"/>
                  </a:schemeClr>
                </a:solidFill>
              </a:rPr>
              <a:t>ערנ</a:t>
            </a:r>
            <a:r>
              <a:rPr lang="he-IL" sz="1600" dirty="0">
                <a:solidFill>
                  <a:schemeClr val="tx2">
                    <a:lumMod val="75000"/>
                  </a:schemeClr>
                </a:solidFill>
              </a:rPr>
              <a:t> שפיר</a:t>
            </a:r>
          </a:p>
        </p:txBody>
      </p:sp>
      <p:pic>
        <p:nvPicPr>
          <p:cNvPr id="6" name="תמונה 5" descr="תמונה שמכילה טקסט, צילום מסך, כחול, כחול חשמלי&#10;&#10;התיאור נוצר באופן אוטומטי">
            <a:extLst>
              <a:ext uri="{FF2B5EF4-FFF2-40B4-BE49-F238E27FC236}">
                <a16:creationId xmlns:a16="http://schemas.microsoft.com/office/drawing/2014/main" id="{B807FAF1-51EE-6062-9D1A-D0CE07763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85"/>
            <a:ext cx="7162800" cy="236372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1352" y="2382772"/>
            <a:ext cx="6291414" cy="1102519"/>
          </a:xfrm>
        </p:spPr>
        <p:txBody>
          <a:bodyPr/>
          <a:lstStyle/>
          <a:p>
            <a:r>
              <a:rPr lang="he-IL" sz="6000" dirty="0">
                <a:solidFill>
                  <a:schemeClr val="tx2">
                    <a:lumMod val="75000"/>
                  </a:schemeClr>
                </a:solidFill>
              </a:rPr>
              <a:t>בניית טקס</a:t>
            </a:r>
            <a:endParaRPr lang="en-US" sz="6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171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AF8BF8-A51C-D7E7-747D-1012DA8D3B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D1E95E0-8DDF-8206-8A14-AAF8835E6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C9A9C163-60B2-0C49-A840-6669FA5FDA39}"/>
              </a:ext>
            </a:extLst>
          </p:cNvPr>
          <p:cNvSpPr/>
          <p:nvPr/>
        </p:nvSpPr>
        <p:spPr>
          <a:xfrm>
            <a:off x="0" y="19050"/>
            <a:ext cx="92202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תמונה 4" descr="תמונה שמכילה טקסט, צילום מסך, כחול, כחול חשמלי&#10;&#10;התיאור נוצר באופן אוטומטי">
            <a:extLst>
              <a:ext uri="{FF2B5EF4-FFF2-40B4-BE49-F238E27FC236}">
                <a16:creationId xmlns:a16="http://schemas.microsoft.com/office/drawing/2014/main" id="{784E1855-FA90-1828-6ED5-5A4CFC85B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2" y="0"/>
            <a:ext cx="7162800" cy="2363722"/>
          </a:xfrm>
          <a:prstGeom prst="rect">
            <a:avLst/>
          </a:prstGeom>
          <a:noFill/>
        </p:spPr>
      </p:pic>
      <p:sp>
        <p:nvSpPr>
          <p:cNvPr id="6" name="Google Shape;206;p30">
            <a:extLst>
              <a:ext uri="{FF2B5EF4-FFF2-40B4-BE49-F238E27FC236}">
                <a16:creationId xmlns:a16="http://schemas.microsoft.com/office/drawing/2014/main" id="{285A8585-00E0-0B6C-D7B0-0905E2528D06}"/>
              </a:ext>
            </a:extLst>
          </p:cNvPr>
          <p:cNvSpPr txBox="1">
            <a:spLocks/>
          </p:cNvSpPr>
          <p:nvPr/>
        </p:nvSpPr>
        <p:spPr>
          <a:xfrm>
            <a:off x="1752600" y="1276350"/>
            <a:ext cx="7274100" cy="381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80000"/>
              </a:lnSpc>
              <a:spcBef>
                <a:spcPts val="0"/>
              </a:spcBef>
              <a:buSzPts val="1018"/>
            </a:pP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טקסים דומים לשלטי 'נקודת תצפית' המוצבים בפיתולי ההר. אנחנו הולכים בדרך, לפעמים נהנים מעצם ההליכה ולפעמים שקועים בקושי ובמאמץ הטיפוס, ואז העיניים מבחינות בשלט 'נקודת תצפית'. </a:t>
            </a:r>
          </a:p>
          <a:p>
            <a:pPr algn="r" rtl="1">
              <a:lnSpc>
                <a:spcPct val="80000"/>
              </a:lnSpc>
              <a:spcBef>
                <a:spcPts val="0"/>
              </a:spcBef>
              <a:buSzPts val="1018"/>
            </a:pP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ברגע הראשון איננו רואים דבר מלבד משטח מאובק או חומה נמוכה. לפעמים מוצב לוח מתכת ועליו מפה וציון שמות המקומות. יכול להיות שהנקודה שנבחרה להיות </a:t>
            </a:r>
            <a:r>
              <a:rPr lang="he-IL" sz="195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נקודת התצפית </a:t>
            </a: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אינה שונה בהרבה מזו שעברנו בפיתול הקודם, והנוף לא מרהיב יותר מאשר הנוף שנראה בעיקול הבא. </a:t>
            </a:r>
          </a:p>
          <a:p>
            <a:pPr algn="r" rtl="1">
              <a:lnSpc>
                <a:spcPct val="80000"/>
              </a:lnSpc>
              <a:spcBef>
                <a:spcPts val="0"/>
              </a:spcBef>
              <a:buSzPts val="1018"/>
            </a:pP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אבל יש שלט ומפה ומשקפת. יש הזמנה לעצירה, להתבוננות. אנחנו עוצרים ומביטים. משתאים מהיופי. </a:t>
            </a:r>
          </a:p>
          <a:p>
            <a:pPr algn="r" rtl="1">
              <a:lnSpc>
                <a:spcPct val="80000"/>
              </a:lnSpc>
              <a:spcBef>
                <a:spcPts val="0"/>
              </a:spcBef>
              <a:buSzPts val="1018"/>
            </a:pP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אנחנו מוצפים באיזו התרוממות נפש, ובעצם דבר לא קרה, דבר לא השתנה. עצרנו בדרך, הרמנו את העיניים ולרגע אחד נתנו לעצמנו להיות חלק מהתמונה הגדולה. </a:t>
            </a:r>
          </a:p>
          <a:p>
            <a:pPr algn="r" rtl="1">
              <a:lnSpc>
                <a:spcPct val="80000"/>
              </a:lnSpc>
              <a:spcBef>
                <a:spcPts val="0"/>
              </a:spcBef>
              <a:buSzPts val="1018"/>
            </a:pP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הטקס גם הוא הזמנה לעצור, ולהרים את העיניים מהחולין של היום-יום"</a:t>
            </a:r>
          </a:p>
          <a:p>
            <a:pPr algn="r" rtl="1">
              <a:lnSpc>
                <a:spcPct val="80000"/>
              </a:lnSpc>
              <a:spcBef>
                <a:spcPts val="0"/>
              </a:spcBef>
              <a:buSzPts val="1018"/>
            </a:pPr>
            <a:endParaRPr lang="he-IL" sz="195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r" rtl="1">
              <a:lnSpc>
                <a:spcPct val="80000"/>
              </a:lnSpc>
              <a:spcBef>
                <a:spcPts val="0"/>
              </a:spcBef>
              <a:buSzPts val="1018"/>
            </a:pP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הרבה אורנה </a:t>
            </a:r>
            <a:r>
              <a:rPr lang="he-IL" sz="1950" dirty="0" err="1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פילץ</a:t>
            </a:r>
            <a:endParaRPr lang="he-IL" sz="195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r" rtl="1">
              <a:lnSpc>
                <a:spcPct val="80000"/>
              </a:lnSpc>
              <a:spcBef>
                <a:spcPts val="0"/>
              </a:spcBef>
              <a:buSzPts val="1018"/>
            </a:pPr>
            <a:endParaRPr lang="he-IL" sz="1779" dirty="0"/>
          </a:p>
        </p:txBody>
      </p:sp>
    </p:spTree>
    <p:extLst>
      <p:ext uri="{BB962C8B-B14F-4D97-AF65-F5344CB8AC3E}">
        <p14:creationId xmlns:p14="http://schemas.microsoft.com/office/powerpoint/2010/main" val="1068208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AF8BF8-A51C-D7E7-747D-1012DA8D3B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D1E95E0-8DDF-8206-8A14-AAF8835E6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C9A9C163-60B2-0C49-A840-6669FA5FDA39}"/>
              </a:ext>
            </a:extLst>
          </p:cNvPr>
          <p:cNvSpPr/>
          <p:nvPr/>
        </p:nvSpPr>
        <p:spPr>
          <a:xfrm>
            <a:off x="0" y="19050"/>
            <a:ext cx="92202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תמונה 4" descr="תמונה שמכילה טקסט, צילום מסך, כחול, כחול חשמלי&#10;&#10;התיאור נוצר באופן אוטומטי">
            <a:extLst>
              <a:ext uri="{FF2B5EF4-FFF2-40B4-BE49-F238E27FC236}">
                <a16:creationId xmlns:a16="http://schemas.microsoft.com/office/drawing/2014/main" id="{784E1855-FA90-1828-6ED5-5A4CFC85B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2" y="0"/>
            <a:ext cx="7162800" cy="2363722"/>
          </a:xfrm>
          <a:prstGeom prst="rect">
            <a:avLst/>
          </a:prstGeom>
          <a:noFill/>
        </p:spPr>
      </p:pic>
      <p:sp>
        <p:nvSpPr>
          <p:cNvPr id="6" name="Google Shape;229;p34">
            <a:extLst>
              <a:ext uri="{FF2B5EF4-FFF2-40B4-BE49-F238E27FC236}">
                <a16:creationId xmlns:a16="http://schemas.microsoft.com/office/drawing/2014/main" id="{5F54A064-E9EF-7825-CCC8-038C97C3F9A0}"/>
              </a:ext>
            </a:extLst>
          </p:cNvPr>
          <p:cNvSpPr txBox="1">
            <a:spLocks/>
          </p:cNvSpPr>
          <p:nvPr/>
        </p:nvSpPr>
        <p:spPr>
          <a:xfrm>
            <a:off x="685800" y="2114550"/>
            <a:ext cx="7696200" cy="26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0"/>
              </a:spcBef>
            </a:pPr>
            <a:r>
              <a:rPr lang="he-IL" sz="1400" dirty="0"/>
              <a:t>א.</a:t>
            </a:r>
            <a:r>
              <a:rPr lang="he-IL" sz="1400" u="sng" dirty="0">
                <a:solidFill>
                  <a:schemeClr val="hlink"/>
                </a:solidFill>
                <a:hlinkClick r:id="rId3"/>
              </a:rPr>
              <a:t> אתר גלויה </a:t>
            </a:r>
            <a:endParaRPr lang="he-IL" sz="1400" dirty="0"/>
          </a:p>
          <a:p>
            <a:pPr algn="r" rtl="1">
              <a:spcBef>
                <a:spcPts val="1200"/>
              </a:spcBef>
            </a:pPr>
            <a:r>
              <a:rPr lang="he-IL" sz="1400" dirty="0"/>
              <a:t>ב. </a:t>
            </a:r>
            <a:r>
              <a:rPr lang="he-IL" sz="1400" u="sng" dirty="0">
                <a:solidFill>
                  <a:schemeClr val="hlink"/>
                </a:solidFill>
                <a:hlinkClick r:id="rId3"/>
              </a:rPr>
              <a:t>מכון שיטים</a:t>
            </a:r>
            <a:endParaRPr lang="he-IL" sz="1400" dirty="0"/>
          </a:p>
          <a:p>
            <a:pPr algn="r" rtl="1">
              <a:spcBef>
                <a:spcPts val="1200"/>
              </a:spcBef>
            </a:pPr>
            <a:r>
              <a:rPr lang="he-IL" sz="1400" dirty="0"/>
              <a:t>ג. </a:t>
            </a:r>
            <a:r>
              <a:rPr lang="he-IL" sz="1400" u="sng" dirty="0">
                <a:solidFill>
                  <a:schemeClr val="hlink"/>
                </a:solidFill>
                <a:hlinkClick r:id="rId4"/>
              </a:rPr>
              <a:t>מרכז הטקסים</a:t>
            </a:r>
            <a:r>
              <a:rPr lang="he-IL" sz="1400" dirty="0"/>
              <a:t> </a:t>
            </a:r>
          </a:p>
          <a:p>
            <a:pPr algn="r" rtl="1">
              <a:spcBef>
                <a:spcPts val="1200"/>
              </a:spcBef>
            </a:pPr>
            <a:r>
              <a:rPr lang="he-IL" sz="1400" dirty="0"/>
              <a:t>ד.  </a:t>
            </a:r>
            <a:r>
              <a:rPr lang="he-IL" sz="1400" u="sng" dirty="0">
                <a:solidFill>
                  <a:schemeClr val="hlink"/>
                </a:solidFill>
                <a:hlinkClick r:id="rId5"/>
              </a:rPr>
              <a:t>משרד החינוך - מרחב פדגוגי</a:t>
            </a:r>
            <a:endParaRPr lang="he-IL" sz="1400" dirty="0"/>
          </a:p>
          <a:p>
            <a:pPr algn="r" rtl="1">
              <a:spcBef>
                <a:spcPts val="1200"/>
              </a:spcBef>
              <a:spcAft>
                <a:spcPts val="1200"/>
              </a:spcAft>
            </a:pPr>
            <a:r>
              <a:rPr lang="he-IL" sz="1400" dirty="0"/>
              <a:t>ה. </a:t>
            </a:r>
            <a:r>
              <a:rPr lang="he-IL" sz="1400" u="sng" dirty="0">
                <a:solidFill>
                  <a:schemeClr val="hlink"/>
                </a:solidFill>
                <a:hlinkClick r:id="rId6"/>
              </a:rPr>
              <a:t>יזכור - אתר ההנצחה לחללי מערכות ישראל </a:t>
            </a:r>
            <a:endParaRPr lang="he-IL" sz="1400" u="sng" dirty="0">
              <a:solidFill>
                <a:schemeClr val="hlink"/>
              </a:solidFill>
            </a:endParaRPr>
          </a:p>
          <a:p>
            <a:pPr algn="r" rtl="1">
              <a:spcBef>
                <a:spcPts val="0"/>
              </a:spcBef>
            </a:pPr>
            <a:r>
              <a:rPr lang="he-IL" sz="1400" dirty="0"/>
              <a:t>ז. </a:t>
            </a:r>
            <a:r>
              <a:rPr lang="en-US" sz="1400" dirty="0">
                <a:hlinkClick r:id="rId7"/>
              </a:rPr>
              <a:t>Hebrew Songs</a:t>
            </a:r>
            <a:br>
              <a:rPr lang="en-US" sz="1400" dirty="0"/>
            </a:br>
            <a:endParaRPr lang="he-IL" sz="1400" dirty="0"/>
          </a:p>
          <a:p>
            <a:pPr algn="r" rtl="1">
              <a:spcBef>
                <a:spcPts val="0"/>
              </a:spcBef>
            </a:pPr>
            <a:r>
              <a:rPr lang="he-IL" sz="1400" dirty="0"/>
              <a:t>ו. סידור של קהילה/ תנועה מקומית  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</a:pPr>
            <a:endParaRPr lang="he-IL" sz="1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6AFA972-4F83-A266-5A28-CC736233D128}"/>
              </a:ext>
            </a:extLst>
          </p:cNvPr>
          <p:cNvSpPr txBox="1">
            <a:spLocks/>
          </p:cNvSpPr>
          <p:nvPr/>
        </p:nvSpPr>
        <p:spPr>
          <a:xfrm>
            <a:off x="3276600" y="1383513"/>
            <a:ext cx="5410200" cy="57031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r"/>
            <a:r>
              <a:rPr lang="he-IL" sz="2800" dirty="0">
                <a:solidFill>
                  <a:schemeClr val="tx2">
                    <a:lumMod val="75000"/>
                  </a:schemeClr>
                </a:solidFill>
              </a:rPr>
              <a:t>מקומות למציאת חומרים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728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AF8BF8-A51C-D7E7-747D-1012DA8D3B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D1E95E0-8DDF-8206-8A14-AAF8835E6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C9A9C163-60B2-0C49-A840-6669FA5FDA39}"/>
              </a:ext>
            </a:extLst>
          </p:cNvPr>
          <p:cNvSpPr/>
          <p:nvPr/>
        </p:nvSpPr>
        <p:spPr>
          <a:xfrm>
            <a:off x="0" y="19050"/>
            <a:ext cx="92202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תמונה 4" descr="תמונה שמכילה טקסט, צילום מסך, כחול, כחול חשמלי&#10;&#10;התיאור נוצר באופן אוטומטי">
            <a:extLst>
              <a:ext uri="{FF2B5EF4-FFF2-40B4-BE49-F238E27FC236}">
                <a16:creationId xmlns:a16="http://schemas.microsoft.com/office/drawing/2014/main" id="{784E1855-FA90-1828-6ED5-5A4CFC85B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2" y="0"/>
            <a:ext cx="7162800" cy="2363722"/>
          </a:xfrm>
          <a:prstGeom prst="rect">
            <a:avLst/>
          </a:prstGeom>
          <a:noFill/>
        </p:spPr>
      </p:pic>
      <p:sp>
        <p:nvSpPr>
          <p:cNvPr id="6" name="Google Shape;218;p32">
            <a:extLst>
              <a:ext uri="{FF2B5EF4-FFF2-40B4-BE49-F238E27FC236}">
                <a16:creationId xmlns:a16="http://schemas.microsoft.com/office/drawing/2014/main" id="{3C10EA12-AADB-7218-496B-FFA11FBBAE5D}"/>
              </a:ext>
            </a:extLst>
          </p:cNvPr>
          <p:cNvSpPr txBox="1">
            <a:spLocks/>
          </p:cNvSpPr>
          <p:nvPr/>
        </p:nvSpPr>
        <p:spPr>
          <a:xfrm>
            <a:off x="1186975" y="2300579"/>
            <a:ext cx="7271225" cy="19471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457200" rtl="1">
              <a:spcBef>
                <a:spcPts val="0"/>
              </a:spcBef>
            </a:pP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  <a:sym typeface="Arial"/>
              </a:rPr>
              <a:t>מוזמנים ומוזמנות ליצור קשר לכל שאלה בעניין</a:t>
            </a:r>
          </a:p>
          <a:p>
            <a:pPr marR="457200" rtl="1">
              <a:spcBef>
                <a:spcPts val="0"/>
              </a:spcBef>
            </a:pPr>
            <a:endParaRPr lang="he-IL" sz="1950" dirty="0">
              <a:solidFill>
                <a:schemeClr val="tx2">
                  <a:lumMod val="75000"/>
                </a:schemeClr>
              </a:solidFill>
              <a:latin typeface="Arial"/>
              <a:cs typeface="Arial"/>
              <a:sym typeface="Arial"/>
            </a:endParaRPr>
          </a:p>
          <a:p>
            <a:pPr marR="457200" rtl="1">
              <a:spcBef>
                <a:spcPts val="0"/>
              </a:spcBef>
            </a:pPr>
            <a:r>
              <a:rPr lang="en-US" sz="19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  <a:sym typeface="Arial"/>
                <a:hlinkClick r:id="rId3"/>
              </a:rPr>
              <a:t>Liora@jafi.org</a:t>
            </a:r>
            <a:r>
              <a:rPr lang="en-US" sz="19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  <a:sym typeface="Arial"/>
              </a:rPr>
              <a:t> </a:t>
            </a:r>
          </a:p>
          <a:p>
            <a:pPr marR="457200" rtl="1">
              <a:spcBef>
                <a:spcPts val="0"/>
              </a:spcBef>
            </a:pPr>
            <a:endParaRPr lang="en-US" sz="1950" dirty="0">
              <a:solidFill>
                <a:schemeClr val="tx2">
                  <a:lumMod val="75000"/>
                </a:schemeClr>
              </a:solidFill>
              <a:latin typeface="Arial"/>
              <a:cs typeface="Arial"/>
              <a:sym typeface="Arial"/>
            </a:endParaRPr>
          </a:p>
          <a:p>
            <a:pPr marR="457200" rtl="1">
              <a:spcBef>
                <a:spcPts val="0"/>
              </a:spcBef>
            </a:pPr>
            <a:r>
              <a:rPr lang="en-US" sz="19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  <a:sym typeface="Arial"/>
              </a:rPr>
              <a:t>0522-906-140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45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AF8BF8-A51C-D7E7-747D-1012DA8D3B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D1E95E0-8DDF-8206-8A14-AAF8835E6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C9A9C163-60B2-0C49-A840-6669FA5FDA39}"/>
              </a:ext>
            </a:extLst>
          </p:cNvPr>
          <p:cNvSpPr/>
          <p:nvPr/>
        </p:nvSpPr>
        <p:spPr>
          <a:xfrm>
            <a:off x="0" y="19050"/>
            <a:ext cx="92202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תמונה 4" descr="תמונה שמכילה טקסט, צילום מסך, כחול, כחול חשמלי&#10;&#10;התיאור נוצר באופן אוטומטי">
            <a:extLst>
              <a:ext uri="{FF2B5EF4-FFF2-40B4-BE49-F238E27FC236}">
                <a16:creationId xmlns:a16="http://schemas.microsoft.com/office/drawing/2014/main" id="{784E1855-FA90-1828-6ED5-5A4CFC85B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2" y="0"/>
            <a:ext cx="7162800" cy="2363722"/>
          </a:xfrm>
          <a:prstGeom prst="rect">
            <a:avLst/>
          </a:prstGeom>
          <a:noFill/>
        </p:spPr>
      </p:pic>
      <p:sp>
        <p:nvSpPr>
          <p:cNvPr id="13" name="Google Shape;212;p31">
            <a:extLst>
              <a:ext uri="{FF2B5EF4-FFF2-40B4-BE49-F238E27FC236}">
                <a16:creationId xmlns:a16="http://schemas.microsoft.com/office/drawing/2014/main" id="{25B3E3FF-FB6A-DC04-9AC5-71FCEA0FED70}"/>
              </a:ext>
            </a:extLst>
          </p:cNvPr>
          <p:cNvSpPr txBox="1">
            <a:spLocks/>
          </p:cNvSpPr>
          <p:nvPr/>
        </p:nvSpPr>
        <p:spPr>
          <a:xfrm>
            <a:off x="2438400" y="1181100"/>
            <a:ext cx="4343400" cy="39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95000"/>
              </a:lnSpc>
              <a:spcBef>
                <a:spcPts val="0"/>
              </a:spcBef>
              <a:buSzPts val="1018"/>
            </a:pP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שֶׁהַר </a:t>
            </a: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הַזִּכָּרוֹן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יִזְכֹּר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 בִּמְקוֹמִי,</a:t>
            </a:r>
            <a:br>
              <a:rPr lang="he-IL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זֶה תַּפְקִידוֹ. שֶׁהַגַּן לְזֵכֶר </a:t>
            </a: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יִזְכֹּר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,</a:t>
            </a:r>
            <a:br>
              <a:rPr lang="he-IL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שֶׁהָרְחוֹב עַל שֵׁם </a:t>
            </a: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יִזְכֹּר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,</a:t>
            </a:r>
            <a:br>
              <a:rPr lang="he-IL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שֶׁהַבִּנְיָן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 הַיָּדוּעַ </a:t>
            </a: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יִזְכֹּר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,</a:t>
            </a:r>
            <a:br>
              <a:rPr lang="he-IL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שֶׁבֵּית הַתְּפִלָּה עַל שֵׁם </a:t>
            </a: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אֱלֹהִים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יִזְכֹּר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,</a:t>
            </a:r>
            <a:br>
              <a:rPr lang="he-IL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שֶׁסֵּפֶר הַתּוֹרָה הַמִּתְגַּלְגֵּל </a:t>
            </a: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יִזְכֹּר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,</a:t>
            </a:r>
            <a:br>
              <a:rPr lang="he-IL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שֶׁהַיִּזְכֹּר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יִזְכֹּר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. שֶׁהַדְּגָלִים יִזְכְּרוּ,</a:t>
            </a:r>
            <a:br>
              <a:rPr lang="he-IL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הַתַּכְרִיכִים הַצִּבְעוֹנִיִּים שֶׁל הַהִיסְטוֹרְיָה, אֲשֶׁר</a:t>
            </a:r>
            <a:br>
              <a:rPr lang="he-IL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הַגּוּפִים שֶׁעָטְפוּ הָפְכוּ אָבָק. שֶׁהָאָבָק </a:t>
            </a: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יִזְכֹּר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he-IL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שֶׁהָאַשְׁפָּה </a:t>
            </a: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תִּזְכֹּר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 בַּשַּׁעַר. שֶׁהַשִּׁלְיָה </a:t>
            </a:r>
            <a:r>
              <a:rPr lang="he-IL" sz="1800" dirty="0" err="1">
                <a:solidFill>
                  <a:schemeClr val="tx2">
                    <a:lumMod val="75000"/>
                  </a:schemeClr>
                </a:solidFill>
              </a:rPr>
              <a:t>תִּזְכֹּר</a:t>
            </a: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he-IL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שֶׁחַיַּת הַשָּׂדֶה וְעוֹף הַשָּׁמַיִם יֹאכְלוּ וְיִזְכְּרוּ,</a:t>
            </a:r>
            <a:br>
              <a:rPr lang="he-IL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שֶׁכֻּלָּם יִזְכְּרוּ. כְּדֵי שֶׁאוּכַל לָנוּחַ.</a:t>
            </a:r>
          </a:p>
          <a:p>
            <a:pPr algn="r" rtl="1">
              <a:lnSpc>
                <a:spcPct val="95000"/>
              </a:lnSpc>
              <a:spcBef>
                <a:spcPts val="0"/>
              </a:spcBef>
              <a:buSzPts val="1018"/>
            </a:pPr>
            <a:endParaRPr lang="he-IL" sz="1800" dirty="0">
              <a:solidFill>
                <a:schemeClr val="tx2">
                  <a:lumMod val="75000"/>
                </a:schemeClr>
              </a:solidFill>
            </a:endParaRPr>
          </a:p>
          <a:p>
            <a:pPr algn="r" rtl="1">
              <a:lnSpc>
                <a:spcPct val="95000"/>
              </a:lnSpc>
              <a:spcBef>
                <a:spcPts val="0"/>
              </a:spcBef>
              <a:buSzPts val="1018"/>
            </a:pPr>
            <a:r>
              <a:rPr lang="he-IL" sz="1800" dirty="0">
                <a:solidFill>
                  <a:schemeClr val="tx2">
                    <a:lumMod val="75000"/>
                  </a:schemeClr>
                </a:solidFill>
              </a:rPr>
              <a:t>יהודה עמיחי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endParaRPr lang="he-IL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7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AF8BF8-A51C-D7E7-747D-1012DA8D3B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D1E95E0-8DDF-8206-8A14-AAF8835E6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C9A9C163-60B2-0C49-A840-6669FA5FDA39}"/>
              </a:ext>
            </a:extLst>
          </p:cNvPr>
          <p:cNvSpPr/>
          <p:nvPr/>
        </p:nvSpPr>
        <p:spPr>
          <a:xfrm>
            <a:off x="0" y="19050"/>
            <a:ext cx="92202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תמונה 4" descr="תמונה שמכילה טקסט, צילום מסך, כחול, כחול חשמלי&#10;&#10;התיאור נוצר באופן אוטומטי">
            <a:extLst>
              <a:ext uri="{FF2B5EF4-FFF2-40B4-BE49-F238E27FC236}">
                <a16:creationId xmlns:a16="http://schemas.microsoft.com/office/drawing/2014/main" id="{784E1855-FA90-1828-6ED5-5A4CFC85B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162800" cy="2363722"/>
          </a:xfrm>
          <a:prstGeom prst="rect">
            <a:avLst/>
          </a:prstGeom>
          <a:noFill/>
        </p:spPr>
      </p:pic>
      <p:sp>
        <p:nvSpPr>
          <p:cNvPr id="6" name="Google Shape;212;p31">
            <a:extLst>
              <a:ext uri="{FF2B5EF4-FFF2-40B4-BE49-F238E27FC236}">
                <a16:creationId xmlns:a16="http://schemas.microsoft.com/office/drawing/2014/main" id="{709A8072-AE77-ABF7-15A8-C48961189ABC}"/>
              </a:ext>
            </a:extLst>
          </p:cNvPr>
          <p:cNvSpPr txBox="1">
            <a:spLocks/>
          </p:cNvSpPr>
          <p:nvPr/>
        </p:nvSpPr>
        <p:spPr>
          <a:xfrm>
            <a:off x="685800" y="1944450"/>
            <a:ext cx="8001000" cy="268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95000"/>
              </a:lnSpc>
              <a:spcBef>
                <a:spcPts val="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א. מי הקהל בטקס? קבוצת גיל, ידע קודם, קשר לישראל 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ב. מתי והיכן הטקס יתקיים?</a:t>
            </a:r>
            <a:r>
              <a:rPr lang="en-US" sz="1502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יום, שעה, מיקום וכן הלאה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ג. מי השותפים ומי המשתתפים מהארגון שלי?</a:t>
            </a:r>
            <a:r>
              <a:rPr lang="en-US" sz="1502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מה מידת המעורבות שלהם בתהליך?</a:t>
            </a:r>
            <a:r>
              <a:rPr lang="en-US" sz="1502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he-IL" sz="1502" dirty="0">
              <a:solidFill>
                <a:schemeClr val="tx2">
                  <a:lumMod val="75000"/>
                </a:schemeClr>
              </a:solidFill>
            </a:endParaRP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ד. מה מידת המעורבות שלי? מה מצופה ממני?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ה. האם יש לטקס כותרת או שם?</a:t>
            </a:r>
            <a:r>
              <a:rPr lang="en-US" sz="1502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 איך הייתי רוצה לקרוא לו?</a:t>
            </a:r>
            <a:r>
              <a:rPr lang="en-US" sz="1502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ו. איזה הכנה נרצה לקראת הטקס? 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ז. </a:t>
            </a:r>
            <a:r>
              <a:rPr lang="he-IL" sz="1502" b="1" dirty="0">
                <a:solidFill>
                  <a:schemeClr val="tx2">
                    <a:lumMod val="75000"/>
                  </a:schemeClr>
                </a:solidFill>
              </a:rPr>
              <a:t>מה הסיפור המוביל בטקס?</a:t>
            </a: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 אנשים/ מקומות/ אירועים/ קרבות/ קהילות/ משפחות/ חוזק/ שבר?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B3546A1-07D5-354D-AA12-D2CED1148088}"/>
              </a:ext>
            </a:extLst>
          </p:cNvPr>
          <p:cNvSpPr txBox="1">
            <a:spLocks/>
          </p:cNvSpPr>
          <p:nvPr/>
        </p:nvSpPr>
        <p:spPr>
          <a:xfrm>
            <a:off x="3276600" y="1164703"/>
            <a:ext cx="5410200" cy="57031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r"/>
            <a:r>
              <a:rPr lang="he-IL" sz="2800" dirty="0">
                <a:solidFill>
                  <a:schemeClr val="tx2">
                    <a:lumMod val="75000"/>
                  </a:schemeClr>
                </a:solidFill>
              </a:rPr>
              <a:t>שלבי תכנון טקס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663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AF8BF8-A51C-D7E7-747D-1012DA8D3B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D1E95E0-8DDF-8206-8A14-AAF8835E6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C9A9C163-60B2-0C49-A840-6669FA5FDA39}"/>
              </a:ext>
            </a:extLst>
          </p:cNvPr>
          <p:cNvSpPr/>
          <p:nvPr/>
        </p:nvSpPr>
        <p:spPr>
          <a:xfrm>
            <a:off x="0" y="19050"/>
            <a:ext cx="92202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תמונה 4" descr="תמונה שמכילה טקסט, צילום מסך, כחול, כחול חשמלי&#10;&#10;התיאור נוצר באופן אוטומטי">
            <a:extLst>
              <a:ext uri="{FF2B5EF4-FFF2-40B4-BE49-F238E27FC236}">
                <a16:creationId xmlns:a16="http://schemas.microsoft.com/office/drawing/2014/main" id="{784E1855-FA90-1828-6ED5-5A4CFC85B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2" y="0"/>
            <a:ext cx="7162800" cy="2363722"/>
          </a:xfrm>
          <a:prstGeom prst="rect">
            <a:avLst/>
          </a:prstGeom>
          <a:noFill/>
        </p:spPr>
      </p:pic>
      <p:sp>
        <p:nvSpPr>
          <p:cNvPr id="6" name="Google Shape;212;p31">
            <a:extLst>
              <a:ext uri="{FF2B5EF4-FFF2-40B4-BE49-F238E27FC236}">
                <a16:creationId xmlns:a16="http://schemas.microsoft.com/office/drawing/2014/main" id="{709A8072-AE77-ABF7-15A8-C48961189ABC}"/>
              </a:ext>
            </a:extLst>
          </p:cNvPr>
          <p:cNvSpPr txBox="1">
            <a:spLocks/>
          </p:cNvSpPr>
          <p:nvPr/>
        </p:nvSpPr>
        <p:spPr>
          <a:xfrm>
            <a:off x="304800" y="2149081"/>
            <a:ext cx="8382000" cy="260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ח. אילו ערכים נרצה להעביר? לדוגמא – שייכות, גבורה, אחדות, הקרבה, תרומה, נוכחות, שליחות, מסירות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ט. מה נרצה </a:t>
            </a:r>
            <a:r>
              <a:rPr lang="he-IL" sz="1502" dirty="0" err="1">
                <a:solidFill>
                  <a:schemeClr val="tx2">
                    <a:lumMod val="75000"/>
                  </a:schemeClr>
                </a:solidFill>
              </a:rPr>
              <a:t>שהמשתתפים.ות</a:t>
            </a: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e-IL" sz="1502" dirty="0" err="1">
                <a:solidFill>
                  <a:schemeClr val="tx2">
                    <a:lumMod val="75000"/>
                  </a:schemeClr>
                </a:solidFill>
              </a:rPr>
              <a:t>יקחו</a:t>
            </a: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 להמשך?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י. איזה קריאה לעשייה ופעולה נבקש ליצור כתוצאה מהטקס?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י"א. האם נרצה לאמץ/ להוביל פרויקט הנצחה? 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י"ב. </a:t>
            </a:r>
            <a:r>
              <a:rPr lang="he-IL" sz="1502" b="1" dirty="0">
                <a:solidFill>
                  <a:schemeClr val="tx2">
                    <a:lumMod val="75000"/>
                  </a:schemeClr>
                </a:solidFill>
              </a:rPr>
              <a:t>מה נרצה לגרום לאנשים להרגיש/ לחשוב במהלך הטקס</a:t>
            </a: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י"ג. מה נרצה שיקרה למשתתפים והמשתתפות אחרי הטקס?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</a:pPr>
            <a:endParaRPr lang="he-IL" sz="1502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B3546A1-07D5-354D-AA12-D2CED1148088}"/>
              </a:ext>
            </a:extLst>
          </p:cNvPr>
          <p:cNvSpPr txBox="1">
            <a:spLocks/>
          </p:cNvSpPr>
          <p:nvPr/>
        </p:nvSpPr>
        <p:spPr>
          <a:xfrm>
            <a:off x="3276600" y="1383513"/>
            <a:ext cx="5410200" cy="57031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r"/>
            <a:r>
              <a:rPr lang="he-IL" sz="2800" dirty="0">
                <a:solidFill>
                  <a:schemeClr val="tx2">
                    <a:lumMod val="75000"/>
                  </a:schemeClr>
                </a:solidFill>
              </a:rPr>
              <a:t>שלבי תכנון טקס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154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AF8BF8-A51C-D7E7-747D-1012DA8D3B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D1E95E0-8DDF-8206-8A14-AAF8835E6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C9A9C163-60B2-0C49-A840-6669FA5FDA39}"/>
              </a:ext>
            </a:extLst>
          </p:cNvPr>
          <p:cNvSpPr/>
          <p:nvPr/>
        </p:nvSpPr>
        <p:spPr>
          <a:xfrm>
            <a:off x="0" y="19050"/>
            <a:ext cx="92202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תמונה 4" descr="תמונה שמכילה טקסט, צילום מסך, כחול, כחול חשמלי&#10;&#10;התיאור נוצר באופן אוטומטי">
            <a:extLst>
              <a:ext uri="{FF2B5EF4-FFF2-40B4-BE49-F238E27FC236}">
                <a16:creationId xmlns:a16="http://schemas.microsoft.com/office/drawing/2014/main" id="{784E1855-FA90-1828-6ED5-5A4CFC85B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2" y="0"/>
            <a:ext cx="7162800" cy="2363722"/>
          </a:xfrm>
          <a:prstGeom prst="rect">
            <a:avLst/>
          </a:prstGeom>
          <a:noFill/>
        </p:spPr>
      </p:pic>
      <p:sp>
        <p:nvSpPr>
          <p:cNvPr id="6" name="Google Shape;212;p31">
            <a:extLst>
              <a:ext uri="{FF2B5EF4-FFF2-40B4-BE49-F238E27FC236}">
                <a16:creationId xmlns:a16="http://schemas.microsoft.com/office/drawing/2014/main" id="{709A8072-AE77-ABF7-15A8-C48961189ABC}"/>
              </a:ext>
            </a:extLst>
          </p:cNvPr>
          <p:cNvSpPr txBox="1">
            <a:spLocks/>
          </p:cNvSpPr>
          <p:nvPr/>
        </p:nvSpPr>
        <p:spPr>
          <a:xfrm>
            <a:off x="304800" y="2149081"/>
            <a:ext cx="8382000" cy="260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רק אחרי שענינו על כל השאלות הקודמות, נגיע למלאכת בניית הטקס עצמו- 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2800" b="1" dirty="0">
                <a:solidFill>
                  <a:schemeClr val="tx2">
                    <a:lumMod val="75000"/>
                  </a:schemeClr>
                </a:solidFill>
              </a:rPr>
              <a:t>איך נעצב את הטקס? 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באילו אמצעים נשתמש?</a:t>
            </a:r>
            <a:r>
              <a:rPr lang="en-US" sz="1502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buSzPts val="1018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תמונות, וידאו, שירים, תפאורה, לבוש</a:t>
            </a:r>
          </a:p>
          <a:p>
            <a:pPr algn="r" rtl="1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</a:pPr>
            <a:endParaRPr lang="he-IL" sz="1502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B3546A1-07D5-354D-AA12-D2CED1148088}"/>
              </a:ext>
            </a:extLst>
          </p:cNvPr>
          <p:cNvSpPr txBox="1">
            <a:spLocks/>
          </p:cNvSpPr>
          <p:nvPr/>
        </p:nvSpPr>
        <p:spPr>
          <a:xfrm>
            <a:off x="3276600" y="1383513"/>
            <a:ext cx="5410200" cy="57031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r"/>
            <a:r>
              <a:rPr lang="he-IL" sz="2800" dirty="0">
                <a:solidFill>
                  <a:schemeClr val="tx2">
                    <a:lumMod val="75000"/>
                  </a:schemeClr>
                </a:solidFill>
              </a:rPr>
              <a:t>ואז....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98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AF8BF8-A51C-D7E7-747D-1012DA8D3B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D1E95E0-8DDF-8206-8A14-AAF8835E6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C9A9C163-60B2-0C49-A840-6669FA5FDA39}"/>
              </a:ext>
            </a:extLst>
          </p:cNvPr>
          <p:cNvSpPr/>
          <p:nvPr/>
        </p:nvSpPr>
        <p:spPr>
          <a:xfrm>
            <a:off x="0" y="19050"/>
            <a:ext cx="92202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תמונה 4" descr="תמונה שמכילה טקסט, צילום מסך, כחול, כחול חשמלי&#10;&#10;התיאור נוצר באופן אוטומטי">
            <a:extLst>
              <a:ext uri="{FF2B5EF4-FFF2-40B4-BE49-F238E27FC236}">
                <a16:creationId xmlns:a16="http://schemas.microsoft.com/office/drawing/2014/main" id="{784E1855-FA90-1828-6ED5-5A4CFC85B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2" y="0"/>
            <a:ext cx="7162800" cy="2363722"/>
          </a:xfrm>
          <a:prstGeom prst="rect">
            <a:avLst/>
          </a:prstGeom>
          <a:noFill/>
        </p:spPr>
      </p:pic>
      <p:sp>
        <p:nvSpPr>
          <p:cNvPr id="6" name="Google Shape;199;p29">
            <a:extLst>
              <a:ext uri="{FF2B5EF4-FFF2-40B4-BE49-F238E27FC236}">
                <a16:creationId xmlns:a16="http://schemas.microsoft.com/office/drawing/2014/main" id="{46A9C323-A906-75CD-4162-30150677451E}"/>
              </a:ext>
            </a:extLst>
          </p:cNvPr>
          <p:cNvSpPr txBox="1">
            <a:spLocks/>
          </p:cNvSpPr>
          <p:nvPr/>
        </p:nvSpPr>
        <p:spPr>
          <a:xfrm>
            <a:off x="1447800" y="1962150"/>
            <a:ext cx="7198800" cy="24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0"/>
              </a:spcBef>
            </a:pP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"טקס טוב צריך להיות רגע מכונן. </a:t>
            </a:r>
          </a:p>
          <a:p>
            <a:pPr algn="r" rtl="1">
              <a:spcBef>
                <a:spcPts val="0"/>
              </a:spcBef>
            </a:pP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טקס טוב הוא סוג של שער, </a:t>
            </a:r>
          </a:p>
          <a:p>
            <a:pPr algn="r" rtl="1">
              <a:spcBef>
                <a:spcPts val="0"/>
              </a:spcBef>
            </a:pP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שמרגע שאדם עובר בו הוא נכנס למרחב אחר. </a:t>
            </a:r>
          </a:p>
          <a:p>
            <a:pPr algn="r" rtl="1">
              <a:spcBef>
                <a:spcPts val="0"/>
              </a:spcBef>
            </a:pP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טקס טוב הוא טקס שאחרי שעברת אותו,</a:t>
            </a:r>
          </a:p>
          <a:p>
            <a:pPr algn="r" rtl="1">
              <a:spcBef>
                <a:spcPts val="0"/>
              </a:spcBef>
            </a:pP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אינך בדיוק באותו מצב בו היית לפני שעברת בו"</a:t>
            </a:r>
          </a:p>
          <a:p>
            <a:pPr algn="r" rtl="1">
              <a:spcBef>
                <a:spcPts val="0"/>
              </a:spcBef>
            </a:pPr>
            <a:r>
              <a:rPr lang="he-IL" sz="195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(אוהד אזרחי)</a:t>
            </a:r>
          </a:p>
        </p:txBody>
      </p:sp>
    </p:spTree>
    <p:extLst>
      <p:ext uri="{BB962C8B-B14F-4D97-AF65-F5344CB8AC3E}">
        <p14:creationId xmlns:p14="http://schemas.microsoft.com/office/powerpoint/2010/main" val="2171306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AF8BF8-A51C-D7E7-747D-1012DA8D3B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D1E95E0-8DDF-8206-8A14-AAF8835E6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C9A9C163-60B2-0C49-A840-6669FA5FDA39}"/>
              </a:ext>
            </a:extLst>
          </p:cNvPr>
          <p:cNvSpPr/>
          <p:nvPr/>
        </p:nvSpPr>
        <p:spPr>
          <a:xfrm>
            <a:off x="0" y="19050"/>
            <a:ext cx="92202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תמונה 4" descr="תמונה שמכילה טקסט, צילום מסך, כחול, כחול חשמלי&#10;&#10;התיאור נוצר באופן אוטומטי">
            <a:extLst>
              <a:ext uri="{FF2B5EF4-FFF2-40B4-BE49-F238E27FC236}">
                <a16:creationId xmlns:a16="http://schemas.microsoft.com/office/drawing/2014/main" id="{784E1855-FA90-1828-6ED5-5A4CFC85B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2" y="0"/>
            <a:ext cx="7162800" cy="2363722"/>
          </a:xfrm>
          <a:prstGeom prst="rect">
            <a:avLst/>
          </a:prstGeom>
          <a:noFill/>
        </p:spPr>
      </p:pic>
      <p:sp>
        <p:nvSpPr>
          <p:cNvPr id="6" name="Google Shape;212;p31">
            <a:extLst>
              <a:ext uri="{FF2B5EF4-FFF2-40B4-BE49-F238E27FC236}">
                <a16:creationId xmlns:a16="http://schemas.microsoft.com/office/drawing/2014/main" id="{709A8072-AE77-ABF7-15A8-C48961189ABC}"/>
              </a:ext>
            </a:extLst>
          </p:cNvPr>
          <p:cNvSpPr txBox="1">
            <a:spLocks/>
          </p:cNvSpPr>
          <p:nvPr/>
        </p:nvSpPr>
        <p:spPr>
          <a:xfrm>
            <a:off x="5410200" y="1972873"/>
            <a:ext cx="3429000" cy="260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טקסט </a:t>
            </a:r>
            <a:r>
              <a:rPr lang="he-IL" sz="1502" dirty="0" err="1">
                <a:solidFill>
                  <a:schemeClr val="tx2">
                    <a:lumMod val="75000"/>
                  </a:schemeClr>
                </a:solidFill>
              </a:rPr>
              <a:t>קאנוני</a:t>
            </a: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 או מקודש</a:t>
            </a:r>
          </a:p>
          <a:p>
            <a:pPr marL="285750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הקראת שיר</a:t>
            </a:r>
          </a:p>
          <a:p>
            <a:pPr marL="285750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שירה משותפת, קטע מוזיקלי או ניגון </a:t>
            </a:r>
          </a:p>
          <a:p>
            <a:pPr marL="285750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שמיעת עדות- גוף ראשון או סרטון</a:t>
            </a:r>
          </a:p>
          <a:p>
            <a:pPr marL="285750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קריאת מקור יהודי או ישראלי </a:t>
            </a:r>
          </a:p>
          <a:p>
            <a:pPr marL="285750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endParaRPr lang="he-IL" sz="1502" dirty="0">
              <a:solidFill>
                <a:schemeClr val="tx2">
                  <a:lumMod val="75000"/>
                </a:schemeClr>
              </a:solidFill>
            </a:endParaRPr>
          </a:p>
          <a:p>
            <a:pPr algn="r" rtl="1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</a:pPr>
            <a:endParaRPr lang="he-IL" sz="1502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B3546A1-07D5-354D-AA12-D2CED1148088}"/>
              </a:ext>
            </a:extLst>
          </p:cNvPr>
          <p:cNvSpPr txBox="1">
            <a:spLocks/>
          </p:cNvSpPr>
          <p:nvPr/>
        </p:nvSpPr>
        <p:spPr>
          <a:xfrm>
            <a:off x="3276600" y="1383513"/>
            <a:ext cx="5410200" cy="57031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r"/>
            <a:r>
              <a:rPr lang="he-IL" sz="2800" dirty="0">
                <a:solidFill>
                  <a:schemeClr val="tx2">
                    <a:lumMod val="75000"/>
                  </a:schemeClr>
                </a:solidFill>
              </a:rPr>
              <a:t>מרכיבי טקס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Google Shape;212;p31">
            <a:extLst>
              <a:ext uri="{FF2B5EF4-FFF2-40B4-BE49-F238E27FC236}">
                <a16:creationId xmlns:a16="http://schemas.microsoft.com/office/drawing/2014/main" id="{FC96246C-4B72-018F-380B-C07BC7ABA291}"/>
              </a:ext>
            </a:extLst>
          </p:cNvPr>
          <p:cNvSpPr txBox="1">
            <a:spLocks/>
          </p:cNvSpPr>
          <p:nvPr/>
        </p:nvSpPr>
        <p:spPr>
          <a:xfrm>
            <a:off x="609599" y="1953823"/>
            <a:ext cx="4453858" cy="260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r>
              <a:rPr lang="he-IL" sz="1502" dirty="0">
                <a:solidFill>
                  <a:schemeClr val="tx2">
                    <a:lumMod val="75000"/>
                  </a:schemeClr>
                </a:solidFill>
              </a:rPr>
              <a:t>שילוב סוגי פעילות- </a:t>
            </a:r>
          </a:p>
          <a:p>
            <a:pPr marL="742950" lvl="1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r>
              <a:rPr lang="he-IL" sz="1500" dirty="0">
                <a:solidFill>
                  <a:schemeClr val="tx2">
                    <a:lumMod val="75000"/>
                  </a:schemeClr>
                </a:solidFill>
              </a:rPr>
              <a:t>קריאה משותפת </a:t>
            </a:r>
          </a:p>
          <a:p>
            <a:pPr marL="742950" lvl="1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r>
              <a:rPr lang="he-IL" sz="1500" dirty="0">
                <a:solidFill>
                  <a:schemeClr val="tx2">
                    <a:lumMod val="75000"/>
                  </a:schemeClr>
                </a:solidFill>
              </a:rPr>
              <a:t>שיח בקבוצות קטנות/ חברותא</a:t>
            </a:r>
          </a:p>
          <a:p>
            <a:pPr marL="742950" lvl="1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r>
              <a:rPr lang="he-IL" sz="1500" dirty="0">
                <a:solidFill>
                  <a:schemeClr val="tx2">
                    <a:lumMod val="75000"/>
                  </a:schemeClr>
                </a:solidFill>
              </a:rPr>
              <a:t>העברת חפץ בקהל- מדבקות, דגל, נר וכו'</a:t>
            </a:r>
          </a:p>
          <a:p>
            <a:pPr marL="742950" lvl="1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r>
              <a:rPr lang="he-IL" sz="1500" dirty="0">
                <a:solidFill>
                  <a:schemeClr val="tx2">
                    <a:lumMod val="75000"/>
                  </a:schemeClr>
                </a:solidFill>
              </a:rPr>
              <a:t>יצירת זמן לרפלקציה אישית </a:t>
            </a:r>
          </a:p>
          <a:p>
            <a:pPr marL="742950" lvl="1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r>
              <a:rPr lang="he-IL" sz="1500" dirty="0">
                <a:solidFill>
                  <a:schemeClr val="tx2">
                    <a:lumMod val="75000"/>
                  </a:schemeClr>
                </a:solidFill>
              </a:rPr>
              <a:t>נשימה מודרכת, מדיטציה או שקט</a:t>
            </a:r>
          </a:p>
          <a:p>
            <a:pPr marL="742950" lvl="1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endParaRPr lang="he-IL" sz="1100" dirty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endParaRPr lang="he-IL" sz="1102" dirty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endParaRPr lang="he-IL" sz="1102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r" rtl="1">
              <a:lnSpc>
                <a:spcPct val="95000"/>
              </a:lnSpc>
              <a:spcBef>
                <a:spcPts val="1200"/>
              </a:spcBef>
              <a:buSzPts val="1018"/>
              <a:buFont typeface="Arial" panose="020B0604020202020204" pitchFamily="34" charset="0"/>
              <a:buChar char="•"/>
            </a:pPr>
            <a:endParaRPr lang="he-IL" sz="1502" dirty="0">
              <a:solidFill>
                <a:schemeClr val="tx2">
                  <a:lumMod val="75000"/>
                </a:schemeClr>
              </a:solidFill>
            </a:endParaRPr>
          </a:p>
          <a:p>
            <a:pPr algn="r" rtl="1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</a:pPr>
            <a:endParaRPr lang="he-IL" sz="1502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07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AF8BF8-A51C-D7E7-747D-1012DA8D3B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D1E95E0-8DDF-8206-8A14-AAF8835E6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C9A9C163-60B2-0C49-A840-6669FA5FDA39}"/>
              </a:ext>
            </a:extLst>
          </p:cNvPr>
          <p:cNvSpPr/>
          <p:nvPr/>
        </p:nvSpPr>
        <p:spPr>
          <a:xfrm>
            <a:off x="0" y="19050"/>
            <a:ext cx="92202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תמונה 4" descr="תמונה שמכילה טקסט, צילום מסך, כחול, כחול חשמלי&#10;&#10;התיאור נוצר באופן אוטומטי">
            <a:extLst>
              <a:ext uri="{FF2B5EF4-FFF2-40B4-BE49-F238E27FC236}">
                <a16:creationId xmlns:a16="http://schemas.microsoft.com/office/drawing/2014/main" id="{784E1855-FA90-1828-6ED5-5A4CFC85B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2" y="0"/>
            <a:ext cx="7162800" cy="2363722"/>
          </a:xfrm>
          <a:prstGeom prst="rect">
            <a:avLst/>
          </a:prstGeom>
          <a:noFill/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789F6180-8749-5B57-A192-B5A1B429C4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1198670"/>
            <a:ext cx="4191001" cy="3689085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6340EA67-7AE1-66F7-DA4A-045757D98C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648" y="2464596"/>
            <a:ext cx="4125584" cy="242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377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AF8BF8-A51C-D7E7-747D-1012DA8D3B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D1E95E0-8DDF-8206-8A14-AAF8835E6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C9A9C163-60B2-0C49-A840-6669FA5FDA39}"/>
              </a:ext>
            </a:extLst>
          </p:cNvPr>
          <p:cNvSpPr/>
          <p:nvPr/>
        </p:nvSpPr>
        <p:spPr>
          <a:xfrm>
            <a:off x="0" y="19050"/>
            <a:ext cx="92202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תמונה 4" descr="תמונה שמכילה טקסט, צילום מסך, כחול, כחול חשמלי&#10;&#10;התיאור נוצר באופן אוטומטי">
            <a:extLst>
              <a:ext uri="{FF2B5EF4-FFF2-40B4-BE49-F238E27FC236}">
                <a16:creationId xmlns:a16="http://schemas.microsoft.com/office/drawing/2014/main" id="{784E1855-FA90-1828-6ED5-5A4CFC85B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2" y="0"/>
            <a:ext cx="7162800" cy="2363722"/>
          </a:xfrm>
          <a:prstGeom prst="rect">
            <a:avLst/>
          </a:prstGeom>
          <a:noFill/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985C76B7-AE5A-97E7-F4EC-C0CDA0F56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1352550"/>
            <a:ext cx="6277851" cy="363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070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</TotalTime>
  <Words>621</Words>
  <Application>Microsoft Office PowerPoint</Application>
  <PresentationFormat>‫הצגה על המסך (16:9)</PresentationFormat>
  <Paragraphs>66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בניית טקס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Hershkovits, Shirley</dc:creator>
  <cp:lastModifiedBy>Argaman, Lior</cp:lastModifiedBy>
  <cp:revision>54</cp:revision>
  <dcterms:created xsi:type="dcterms:W3CDTF">2017-12-04T11:55:32Z</dcterms:created>
  <dcterms:modified xsi:type="dcterms:W3CDTF">2024-08-26T10:35:31Z</dcterms:modified>
</cp:coreProperties>
</file>