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3174a13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13174a13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3174a13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3174a13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13174a13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13174a13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13174a13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13174a13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13174a13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13174a13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13174a13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13174a13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13174a13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13174a13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13174a13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13174a13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13174a13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13174a13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3174a13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3174a13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3174a13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3174a13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13174a13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13174a13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3174a13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3174a13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13174a13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13174a13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13174a13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13174a13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3174a13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3174a13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3174a13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3174a13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HD6ekr0dPdU&amp;list=UUcz88-nFvSY2ZClPEbsUuqw&amp;index=9" TargetMode="External"/><Relationship Id="rId4" Type="http://schemas.openxmlformats.org/officeDocument/2006/relationships/hyperlink" Target="https://www.youtube.com/watch?v=Q3XWgQUq7zQ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לכובע שלי </a:t>
            </a:r>
            <a:r>
              <a:rPr lang="en"/>
              <a:t>שלוש</a:t>
            </a:r>
            <a:r>
              <a:rPr lang="en"/>
              <a:t> פינות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hat has three corners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3020" l="0" r="0" t="0"/>
          <a:stretch/>
        </p:blipFill>
        <p:spPr>
          <a:xfrm>
            <a:off x="152400" y="3317500"/>
            <a:ext cx="2075050" cy="140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3020" l="0" r="0" t="0"/>
          <a:stretch/>
        </p:blipFill>
        <p:spPr>
          <a:xfrm>
            <a:off x="2301800" y="3317488"/>
            <a:ext cx="2075050" cy="140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3020" l="0" r="0" t="0"/>
          <a:stretch/>
        </p:blipFill>
        <p:spPr>
          <a:xfrm>
            <a:off x="4451200" y="3317500"/>
            <a:ext cx="2075050" cy="140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25344" l="0" r="0" t="16326"/>
          <a:stretch/>
        </p:blipFill>
        <p:spPr>
          <a:xfrm>
            <a:off x="6600600" y="3121550"/>
            <a:ext cx="2545725" cy="160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838" y="-613325"/>
            <a:ext cx="4678325" cy="600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775" y="-31388"/>
            <a:ext cx="6510449" cy="52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29271" l="12603" r="47762" t="8647"/>
          <a:stretch/>
        </p:blipFill>
        <p:spPr>
          <a:xfrm>
            <a:off x="2195024" y="-441175"/>
            <a:ext cx="4753975" cy="5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b="7140" l="0" r="0" t="0"/>
          <a:stretch/>
        </p:blipFill>
        <p:spPr>
          <a:xfrm>
            <a:off x="783613" y="0"/>
            <a:ext cx="75767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00" y="-31675"/>
            <a:ext cx="7412000" cy="57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463" y="0"/>
            <a:ext cx="54330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ctrTitle"/>
          </p:nvPr>
        </p:nvSpPr>
        <p:spPr>
          <a:xfrm>
            <a:off x="311700" y="841350"/>
            <a:ext cx="8520600" cy="34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https://www.youtube.com/watch?v=HD6ekr0dPdU&amp;list=UUcz88-nFvSY2ZClPEbsUuqw&amp;index=9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4"/>
              </a:rPr>
              <a:t>https://www.youtube.com/watch?v=Q3XWgQUq7zQ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7140" l="0" r="0" t="0"/>
          <a:stretch/>
        </p:blipFill>
        <p:spPr>
          <a:xfrm>
            <a:off x="783613" y="0"/>
            <a:ext cx="75767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00" y="-31675"/>
            <a:ext cx="7412000" cy="57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775" y="-31388"/>
            <a:ext cx="6510449" cy="52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29271" l="12603" r="47762" t="8647"/>
          <a:stretch/>
        </p:blipFill>
        <p:spPr>
          <a:xfrm>
            <a:off x="2195024" y="-441175"/>
            <a:ext cx="4753975" cy="5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775" y="-31388"/>
            <a:ext cx="6510449" cy="52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29271" l="12603" r="47762" t="8647"/>
          <a:stretch/>
        </p:blipFill>
        <p:spPr>
          <a:xfrm>
            <a:off x="2195024" y="-441175"/>
            <a:ext cx="4753975" cy="5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7140" l="0" r="0" t="0"/>
          <a:stretch/>
        </p:blipFill>
        <p:spPr>
          <a:xfrm>
            <a:off x="783613" y="0"/>
            <a:ext cx="75767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00" y="-31675"/>
            <a:ext cx="7412000" cy="57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