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a2965c32382caa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a2965c32382caa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a2965c32382caa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a2965c32382caa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a2965c32382caa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a2965c32382caa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a2965c32382caa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a2965c32382caa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a2965c32382caa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a2965c32382caa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a2965c32382caa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a2965c32382caa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19351" r="19486" t="0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כמה פעמים יש בשיר את המילים ארץ ישראל?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19466" r="19606" t="0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19807" r="19583" t="0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19508" r="19660" t="0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19325" r="19478" t="0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0" l="19491" r="19331" t="0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