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970337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970337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" name="Shape 17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" name="Shape 19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5" name="Shape 205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5" name="Shape 215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5" name="Shape 225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5" name="Shape 235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Shape 246"/>
          <p:cNvSpPr txBox="1"/>
          <p:nvPr>
            <p:ph idx="12" type="sldNum"/>
          </p:nvPr>
        </p:nvSpPr>
        <p:spPr>
          <a:xfrm>
            <a:off x="3970337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" name="Shape 25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" name="Shape 26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701675" y="4416425"/>
            <a:ext cx="5607049" cy="418306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2197100" y="696912"/>
            <a:ext cx="2616200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514350" y="2840567"/>
            <a:ext cx="5829299" cy="1960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 rot="5400000">
            <a:off x="411691" y="2064809"/>
            <a:ext cx="6034616" cy="6172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 rot="5400000">
            <a:off x="1842558" y="3495676"/>
            <a:ext cx="7802033" cy="1543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-1300691" y="2009776"/>
            <a:ext cx="7802033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42900" y="2133600"/>
            <a:ext cx="6172199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541735" y="5875867"/>
            <a:ext cx="5829299" cy="18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541735" y="3875617"/>
            <a:ext cx="5829299" cy="200024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42900" y="2133600"/>
            <a:ext cx="3028949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x="3486150" y="2133600"/>
            <a:ext cx="3028949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342900" y="2046816"/>
            <a:ext cx="3030140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342900" y="2899833"/>
            <a:ext cx="3030140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3" type="body"/>
          </p:nvPr>
        </p:nvSpPr>
        <p:spPr>
          <a:xfrm>
            <a:off x="3483769" y="2046816"/>
            <a:ext cx="3031331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4" type="body"/>
          </p:nvPr>
        </p:nvSpPr>
        <p:spPr>
          <a:xfrm>
            <a:off x="3483769" y="2899833"/>
            <a:ext cx="3031331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0" type="dt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342900" y="364066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2681286" y="364066"/>
            <a:ext cx="3833812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342900" y="1913466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1344216" y="6400800"/>
            <a:ext cx="4114800" cy="755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x="1344216" y="817033"/>
            <a:ext cx="4114800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1344216" y="7156450"/>
            <a:ext cx="4114800" cy="10731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342900" y="2133600"/>
            <a:ext cx="6172199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Chair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כסא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Keyse</a:t>
            </a:r>
          </a:p>
        </p:txBody>
      </p:sp>
      <p:sp>
        <p:nvSpPr>
          <p:cNvPr id="89" name="Shape 89"/>
          <p:cNvSpPr/>
          <p:nvPr/>
        </p:nvSpPr>
        <p:spPr>
          <a:xfrm>
            <a:off x="3505200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Shelf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מדף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Madaf</a:t>
            </a:r>
          </a:p>
        </p:txBody>
      </p:sp>
      <p:sp>
        <p:nvSpPr>
          <p:cNvPr id="90" name="Shape 9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Wall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קיר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Kir</a:t>
            </a:r>
          </a:p>
        </p:txBody>
      </p:sp>
      <p:sp>
        <p:nvSpPr>
          <p:cNvPr id="91" name="Shape 9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Table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שולחן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Shulchan</a:t>
            </a:r>
          </a:p>
        </p:txBody>
      </p:sp>
      <p:sp>
        <p:nvSpPr>
          <p:cNvPr id="92" name="Shape 9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Sink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כיור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Kiyor</a:t>
            </a:r>
          </a:p>
        </p:txBody>
      </p:sp>
      <p:sp>
        <p:nvSpPr>
          <p:cNvPr id="93" name="Shape 9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Student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תלמיד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Talmid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Recycling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מיחזור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Michzur 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79" name="Shape 179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Flag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דגל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Degel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80" name="Shape 18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Art Center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מרכז אומנות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Merkaz Omanut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81" name="Shape 18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Classroom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כיתה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Kita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82" name="Shape 18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Toilet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שירותים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Shayrutim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83" name="Shape 18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Water Fountain</a:t>
            </a:r>
            <a:b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ברזיה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Birziyah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Teacher Chair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כיסא מורה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Kisee Morah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89" name="Shape 189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Tzedakah Box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קופסת צדקה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Kufsat Tzedekah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90" name="Shape 19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Mail Box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תיבת דואר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Tivat Doaar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91" name="Shape 19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Coffe Shop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בית קפה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Bet Caffe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92" name="Shape 19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3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3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Ice cream shop</a:t>
            </a:r>
            <a:br>
              <a:rPr b="0" i="0" lang="en-US" sz="33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3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חנות גלידה</a:t>
            </a:r>
            <a:br>
              <a:rPr b="0" i="0" lang="en-US" sz="33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3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Chanut Glidah 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93" name="Shape 19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Exit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יציאה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Yitziah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Entrance 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כניסה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Knissah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99" name="Shape 199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Bed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מיטה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Mitah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00" name="Shape 20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Crayons pencils</a:t>
            </a: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עיפרונות צבעוניים</a:t>
            </a: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Eifronot Tzivunieim 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01" name="Shape 20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Coffe Shop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בית קפה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Bet Caffe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02" name="Shape 20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3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Puppets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בובות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Boobut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Bench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ספסל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Safsal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08" name="Shape 208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Slide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מגלשה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miglasha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09" name="Shape 209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Music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מוסיקה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Musika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10" name="Shape 210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Drum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תוף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Tuff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11" name="Shape 211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3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Art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אומנות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Omanut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12" name="Shape 212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Run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ריצה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Ritzah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Stop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עצור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Atzor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18" name="Shape 218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Climbing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טיפוס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Tipus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19" name="Shape 219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Fence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גדר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Geder</a:t>
            </a:r>
          </a:p>
        </p:txBody>
      </p:sp>
      <p:sp>
        <p:nvSpPr>
          <p:cNvPr id="220" name="Shape 220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Basketball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כדורסל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Kadur Sal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21" name="Shape 221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3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Bicycle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אופניים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ophanayim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22" name="Shape 222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Baskeball hoop</a:t>
            </a: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חישוק סל</a:t>
            </a: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Chishuk Sal</a:t>
            </a: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Hula hoop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חישוק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Chishuk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28" name="Shape 228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Balls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כדורים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Kadurim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29" name="Shape 229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שב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Sheve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30" name="Shape 230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Focus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ריכוז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Rickuz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31" name="Shape 231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3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Stand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עמוד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Amood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32" name="Shape 232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מכונית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Michoneet</a:t>
            </a: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Volley Ball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כדורעף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Kadur Af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38" name="Shape 238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Football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כדור פוטבול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Kadur Football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39" name="Shape 239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Soccer Ball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כדורגל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Kadur-regel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40" name="Shape 240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Water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מים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Mayim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41" name="Shape 241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3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Menu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תפריט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Taffrit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42" name="Shape 242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Garden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גינה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Gina</a:t>
            </a: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Hose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צינור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Tzinor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49" name="Shape 249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Teachers room</a:t>
            </a:r>
            <a:b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חדר מורים</a:t>
            </a:r>
            <a:b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Chadar Morim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50" name="Shape 25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Office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משרד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Misrad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51" name="Shape 25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Listen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הקשב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Hakshev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52" name="Shape 25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3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Vicki’s Office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המשרד של ויקי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5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HaMisrad Shel Vicki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53" name="Shape 25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Rules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חוקים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Chukim</a:t>
            </a: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Student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תלמיד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Talmid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59" name="Shape 259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Teacher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מורה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Morah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60" name="Shape 26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Class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כיתה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Kita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61" name="Shape 26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pencil 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עפרון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Eiparon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62" name="Shape 26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3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School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בית ספר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Beit Sefer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63" name="Shape 26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Rules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חוקים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Chukim</a:t>
            </a: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Pen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עט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Ett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69" name="Shape 269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Eraser 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מחק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Machak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70" name="Shape 27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Dairy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יומן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Yoman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71" name="Shape 27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Phone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טלפון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Telphone</a:t>
            </a:r>
          </a:p>
        </p:txBody>
      </p:sp>
      <p:sp>
        <p:nvSpPr>
          <p:cNvPr id="272" name="Shape 27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3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Letter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מכתב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Michtav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273" name="Shape 27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Map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מפה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Mapa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Window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חלון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Chalone</a:t>
            </a:r>
          </a:p>
        </p:txBody>
      </p:sp>
      <p:sp>
        <p:nvSpPr>
          <p:cNvPr id="99" name="Shape 99"/>
          <p:cNvSpPr/>
          <p:nvPr/>
        </p:nvSpPr>
        <p:spPr>
          <a:xfrm>
            <a:off x="3505200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Chalkboard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לוח גיר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Loach Gir</a:t>
            </a:r>
          </a:p>
        </p:txBody>
      </p:sp>
      <p:sp>
        <p:nvSpPr>
          <p:cNvPr id="100" name="Shape 10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Bathroom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שירותים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Shirutim</a:t>
            </a:r>
          </a:p>
        </p:txBody>
      </p:sp>
      <p:sp>
        <p:nvSpPr>
          <p:cNvPr id="101" name="Shape 10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Floor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ריצפה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Ritzpah</a:t>
            </a:r>
          </a:p>
        </p:txBody>
      </p:sp>
      <p:sp>
        <p:nvSpPr>
          <p:cNvPr id="102" name="Shape 10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Garbage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אשפה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Ashpah</a:t>
            </a:r>
          </a:p>
        </p:txBody>
      </p:sp>
      <p:sp>
        <p:nvSpPr>
          <p:cNvPr id="103" name="Shape 10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Ceiling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תיקרה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Tikrah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Drawer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מגירה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Megirah</a:t>
            </a:r>
          </a:p>
        </p:txBody>
      </p:sp>
      <p:sp>
        <p:nvSpPr>
          <p:cNvPr id="109" name="Shape 109"/>
          <p:cNvSpPr/>
          <p:nvPr/>
        </p:nvSpPr>
        <p:spPr>
          <a:xfrm>
            <a:off x="3505200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Counter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שידה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Shidah</a:t>
            </a:r>
          </a:p>
        </p:txBody>
      </p:sp>
      <p:sp>
        <p:nvSpPr>
          <p:cNvPr id="110" name="Shape 11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Paper Towels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מגבות ידיים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Magavot Yadayim</a:t>
            </a:r>
          </a:p>
        </p:txBody>
      </p:sp>
      <p:sp>
        <p:nvSpPr>
          <p:cNvPr id="111" name="Shape 11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Blue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כחול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Kachol</a:t>
            </a:r>
          </a:p>
        </p:txBody>
      </p:sp>
      <p:sp>
        <p:nvSpPr>
          <p:cNvPr id="112" name="Shape 11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Stapler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שדחן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Shadchan</a:t>
            </a:r>
          </a:p>
        </p:txBody>
      </p:sp>
      <p:sp>
        <p:nvSpPr>
          <p:cNvPr id="113" name="Shape 11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Music Center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מרכז מוסיקה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3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Mercaz Musika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Yellow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צהוב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Tsahov</a:t>
            </a:r>
          </a:p>
        </p:txBody>
      </p:sp>
      <p:sp>
        <p:nvSpPr>
          <p:cNvPr id="119" name="Shape 119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Red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אדום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Adom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Fire Extinguisher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מטף כיבוי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Mataf Kibui</a:t>
            </a:r>
          </a:p>
        </p:txBody>
      </p:sp>
      <p:sp>
        <p:nvSpPr>
          <p:cNvPr id="121" name="Shape 12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Light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אור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</a:p>
        </p:txBody>
      </p:sp>
      <p:sp>
        <p:nvSpPr>
          <p:cNvPr id="122" name="Shape 12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Clock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שעון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Shaown</a:t>
            </a:r>
          </a:p>
        </p:txBody>
      </p:sp>
      <p:sp>
        <p:nvSpPr>
          <p:cNvPr id="123" name="Shape 12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Stop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עצור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Atsor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Sign-In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הרשמה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Harshama</a:t>
            </a:r>
          </a:p>
        </p:txBody>
      </p:sp>
      <p:sp>
        <p:nvSpPr>
          <p:cNvPr id="129" name="Shape 129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Chalk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גיר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Gir</a:t>
            </a:r>
          </a:p>
        </p:txBody>
      </p:sp>
      <p:sp>
        <p:nvSpPr>
          <p:cNvPr id="130" name="Shape 13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Scissors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מספריים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Misprayim</a:t>
            </a:r>
          </a:p>
        </p:txBody>
      </p:sp>
      <p:sp>
        <p:nvSpPr>
          <p:cNvPr id="131" name="Shape 13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Cabinet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תא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Taa</a:t>
            </a:r>
          </a:p>
        </p:txBody>
      </p:sp>
      <p:sp>
        <p:nvSpPr>
          <p:cNvPr id="132" name="Shape 13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Paper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נייר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Nyar</a:t>
            </a:r>
          </a:p>
        </p:txBody>
      </p:sp>
      <p:sp>
        <p:nvSpPr>
          <p:cNvPr id="133" name="Shape 13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Desk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שולחן עבודה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Shoolchan Aavoda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Sand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חול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Chol</a:t>
            </a:r>
          </a:p>
        </p:txBody>
      </p:sp>
      <p:sp>
        <p:nvSpPr>
          <p:cNvPr id="139" name="Shape 139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Chalk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גיר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Gir</a:t>
            </a:r>
          </a:p>
        </p:txBody>
      </p:sp>
      <p:sp>
        <p:nvSpPr>
          <p:cNvPr id="140" name="Shape 14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Scissors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מספריים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Misparayim</a:t>
            </a:r>
          </a:p>
        </p:txBody>
      </p:sp>
      <p:sp>
        <p:nvSpPr>
          <p:cNvPr id="141" name="Shape 14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Cabinet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תא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Taa</a:t>
            </a:r>
          </a:p>
        </p:txBody>
      </p:sp>
      <p:sp>
        <p:nvSpPr>
          <p:cNvPr id="142" name="Shape 14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Paper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נייר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Nyar</a:t>
            </a:r>
          </a:p>
        </p:txBody>
      </p:sp>
      <p:sp>
        <p:nvSpPr>
          <p:cNvPr id="143" name="Shape 14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Desk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שולחן עבודה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SchoolChan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Aavoda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Oven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תנור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Tanur</a:t>
            </a:r>
          </a:p>
        </p:txBody>
      </p:sp>
      <p:sp>
        <p:nvSpPr>
          <p:cNvPr id="149" name="Shape 149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Stove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כיריים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Kerayim</a:t>
            </a:r>
          </a:p>
        </p:txBody>
      </p:sp>
      <p:sp>
        <p:nvSpPr>
          <p:cNvPr id="150" name="Shape 15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Sofa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ספה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Sappa</a:t>
            </a:r>
          </a:p>
        </p:txBody>
      </p:sp>
      <p:sp>
        <p:nvSpPr>
          <p:cNvPr id="151" name="Shape 15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Beauty Salon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סלון יופי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Salon Yoffi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52" name="Shape 15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Kitchen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מטבח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Mitbach</a:t>
            </a:r>
          </a:p>
        </p:txBody>
      </p:sp>
      <p:sp>
        <p:nvSpPr>
          <p:cNvPr id="153" name="Shape 15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Post Office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דואר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Doaar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Silence Center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מרכז שקט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3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Merkaz Sheket</a:t>
            </a:r>
          </a:p>
        </p:txBody>
      </p:sp>
      <p:sp>
        <p:nvSpPr>
          <p:cNvPr id="159" name="Shape 159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Library 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ספרייה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Sifriya 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60" name="Shape 16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Books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ספרים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Sfarim </a:t>
            </a:r>
          </a:p>
        </p:txBody>
      </p:sp>
      <p:sp>
        <p:nvSpPr>
          <p:cNvPr id="161" name="Shape 16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מחשב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Machshev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62" name="Shape 16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Math Center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מרכז חשבון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7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Merkaz Cheshbon</a:t>
            </a:r>
          </a:p>
        </p:txBody>
      </p:sp>
      <p:sp>
        <p:nvSpPr>
          <p:cNvPr id="163" name="Shape 16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Blocks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קוביות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Kubiout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/>
        </p:nvSpPr>
        <p:spPr>
          <a:xfrm>
            <a:off x="228600" y="304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Carpet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שטיח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Shatiach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69" name="Shape 169"/>
          <p:cNvSpPr/>
          <p:nvPr/>
        </p:nvSpPr>
        <p:spPr>
          <a:xfrm>
            <a:off x="3463212" y="30791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Door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דלת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Delet 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70" name="Shape 170"/>
          <p:cNvSpPr/>
          <p:nvPr/>
        </p:nvSpPr>
        <p:spPr>
          <a:xfrm>
            <a:off x="261257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Lobby</a:t>
            </a:r>
            <a:b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לובי</a:t>
            </a:r>
            <a:b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Lubby</a:t>
            </a:r>
            <a:b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71" name="Shape 171"/>
          <p:cNvSpPr/>
          <p:nvPr/>
        </p:nvSpPr>
        <p:spPr>
          <a:xfrm>
            <a:off x="270587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Mirror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מראה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Maraah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72" name="Shape 172"/>
          <p:cNvSpPr/>
          <p:nvPr/>
        </p:nvSpPr>
        <p:spPr>
          <a:xfrm>
            <a:off x="3525416" y="32004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Lamp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מנורה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Menorah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173" name="Shape 173"/>
          <p:cNvSpPr/>
          <p:nvPr/>
        </p:nvSpPr>
        <p:spPr>
          <a:xfrm>
            <a:off x="3505200" y="6019800"/>
            <a:ext cx="2895600" cy="2514599"/>
          </a:xfrm>
          <a:prstGeom prst="rect">
            <a:avLst/>
          </a:prstGeom>
          <a:solidFill>
            <a:schemeClr val="lt1"/>
          </a:solidFill>
          <a:ln cap="flat" cmpd="sng" w="127000">
            <a:solidFill>
              <a:srgbClr val="395E89">
                <a:alpha val="67843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Calender 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לוח שנה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Luach Shanah</a:t>
            </a:r>
            <a:b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