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7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4E2B-C08F-4542-B19B-4E8AB545A42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478A-9CA9-4BB7-968C-96FCB1C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96" y="0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מַתוֹק</a:t>
            </a:r>
            <a:r>
              <a:rPr lang="en-US" b="1" dirty="0" err="1" smtClean="0"/>
              <a:t>matok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חֲמוּץ</a:t>
            </a:r>
            <a:r>
              <a:rPr lang="en-US" dirty="0" err="1" smtClean="0"/>
              <a:t>chamutz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מַלוּחַ</a:t>
            </a:r>
            <a:r>
              <a:rPr lang="en-US" dirty="0" err="1" smtClean="0"/>
              <a:t>maluach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חֲרִיף</a:t>
            </a:r>
            <a:r>
              <a:rPr lang="en-US" dirty="0" err="1" smtClean="0"/>
              <a:t>charif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מַתוֹק</a:t>
            </a:r>
            <a:r>
              <a:rPr lang="en-US" dirty="0" err="1" smtClean="0"/>
              <a:t>matok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חֲמוּץ</a:t>
            </a:r>
            <a:r>
              <a:rPr lang="en-US" dirty="0" err="1" smtClean="0"/>
              <a:t>chamutz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מַלוּחַ</a:t>
            </a:r>
            <a:r>
              <a:rPr lang="en-US" b="1" dirty="0" err="1" smtClean="0"/>
              <a:t>maluach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חֲרִיף</a:t>
            </a:r>
            <a:r>
              <a:rPr lang="en-US" dirty="0" err="1" smtClean="0"/>
              <a:t>charif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מַתוֹק</a:t>
            </a:r>
            <a:r>
              <a:rPr lang="en-US" dirty="0" err="1" smtClean="0"/>
              <a:t>matok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חֲמוּץ</a:t>
            </a:r>
            <a:r>
              <a:rPr lang="en-US" b="1" dirty="0" err="1" smtClean="0"/>
              <a:t>chamutz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מַלוּחַ</a:t>
            </a:r>
            <a:r>
              <a:rPr lang="en-US" dirty="0" err="1" smtClean="0"/>
              <a:t>maluach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חֲרִיף</a:t>
            </a:r>
            <a:r>
              <a:rPr lang="en-US" dirty="0" err="1" smtClean="0"/>
              <a:t>charif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מַתוֹק</a:t>
            </a:r>
            <a:r>
              <a:rPr lang="en-US" dirty="0" err="1" smtClean="0"/>
              <a:t>matok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חֲמוּץ</a:t>
            </a:r>
            <a:r>
              <a:rPr lang="en-US" dirty="0" err="1" smtClean="0"/>
              <a:t>chamutz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מַלוּחַ</a:t>
            </a:r>
            <a:r>
              <a:rPr lang="en-US" dirty="0" err="1" smtClean="0"/>
              <a:t>maluach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חֲרִיף</a:t>
            </a:r>
            <a:r>
              <a:rPr lang="en-US" b="1" dirty="0" err="1" smtClean="0"/>
              <a:t>charif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80781" y="188640"/>
            <a:ext cx="214167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טְעַמִים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te’amim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1301" y="3647629"/>
            <a:ext cx="214167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טְעַמִים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te’amim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3877" y="110207"/>
            <a:ext cx="214167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טְעַמִים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te’amim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675" y="3645024"/>
            <a:ext cx="214167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טְעַמִים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te’amim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25" name="Rounded Rectangle 24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67744" y="3433798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264" y="3421222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02978" y="-68346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7170" name="Picture 2" descr="https://s-media-cache-ak0.pinimg.com/236x/35/23/52/352352c842fa04c742fba9a7fb2c5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3" y="764704"/>
            <a:ext cx="1438313" cy="14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r.photos1.fotosearch.com/bthumb/CSP/CSP992/k14596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" y="4115054"/>
            <a:ext cx="1619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olyvore.com/cgi/img-thing?.out=jpg&amp;size=l&amp;tid=769931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67" y="548975"/>
            <a:ext cx="1727897" cy="17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age.shutterstock.com/z/stock-vector-spicy-chili-pepper-vector-clip-art-illustration-cartoon-with-simple-gradients-all-in-a-single-1434299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4900767" y="4102180"/>
            <a:ext cx="1890260" cy="1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b="1" dirty="0" smtClean="0"/>
              <a:t>שֶׁמֶן זַיִת</a:t>
            </a:r>
            <a:r>
              <a:rPr lang="en-US" sz="1400" b="1" dirty="0" err="1" smtClean="0"/>
              <a:t>shemen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zait</a:t>
            </a:r>
            <a:endParaRPr lang="he-IL" sz="1400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שֶׁמֶן</a:t>
            </a:r>
            <a:r>
              <a:rPr lang="en-US" sz="1600" dirty="0" err="1" smtClean="0"/>
              <a:t>shemen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חֵמְאַה</a:t>
            </a:r>
            <a:r>
              <a:rPr lang="en-US" sz="1600" dirty="0" err="1" smtClean="0"/>
              <a:t>chema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מֲרְגַרִינָה</a:t>
            </a:r>
            <a:r>
              <a:rPr lang="en-US" sz="1400" dirty="0" smtClean="0"/>
              <a:t> </a:t>
            </a:r>
            <a:r>
              <a:rPr lang="en-US" sz="1400" dirty="0" err="1" smtClean="0"/>
              <a:t>margarina</a:t>
            </a:r>
            <a:endParaRPr lang="he-IL" sz="1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שֶׁמֶן זַיִת</a:t>
            </a:r>
            <a:r>
              <a:rPr lang="en-US" sz="1400" dirty="0" err="1" smtClean="0"/>
              <a:t>shemen</a:t>
            </a:r>
            <a:r>
              <a:rPr lang="en-US" sz="1400" dirty="0" smtClean="0"/>
              <a:t> </a:t>
            </a:r>
            <a:r>
              <a:rPr lang="en-US" sz="1400" dirty="0" err="1" smtClean="0"/>
              <a:t>zait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שֶׁמֶן</a:t>
            </a:r>
            <a:r>
              <a:rPr lang="en-US" dirty="0" err="1" smtClean="0"/>
              <a:t>shemen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חֵמְאַה</a:t>
            </a:r>
            <a:r>
              <a:rPr lang="en-US" b="1" dirty="0" err="1" smtClean="0"/>
              <a:t>chema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מֲרְגַרִינָה</a:t>
            </a:r>
            <a:r>
              <a:rPr lang="en-US" sz="1400" dirty="0" smtClean="0"/>
              <a:t> </a:t>
            </a:r>
            <a:r>
              <a:rPr lang="en-US" sz="1400" dirty="0" err="1" smtClean="0"/>
              <a:t>margarina</a:t>
            </a:r>
            <a:endParaRPr lang="he-IL" sz="14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שֶׁמֶן זַיִת</a:t>
            </a:r>
            <a:r>
              <a:rPr lang="en-US" sz="1400" dirty="0" err="1" smtClean="0"/>
              <a:t>shemen</a:t>
            </a:r>
            <a:r>
              <a:rPr lang="en-US" sz="1400" dirty="0" smtClean="0"/>
              <a:t> </a:t>
            </a:r>
            <a:r>
              <a:rPr lang="en-US" sz="1400" dirty="0" err="1" smtClean="0"/>
              <a:t>zait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שֶׁמֶן</a:t>
            </a:r>
            <a:r>
              <a:rPr lang="en-US" b="1" dirty="0" err="1" smtClean="0"/>
              <a:t>shemen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חֵמְאַה</a:t>
            </a:r>
            <a:r>
              <a:rPr lang="en-US" dirty="0" err="1" smtClean="0"/>
              <a:t>chema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מֲרְגַרִינָה</a:t>
            </a:r>
            <a:r>
              <a:rPr lang="en-US" sz="1400" dirty="0" smtClean="0"/>
              <a:t> </a:t>
            </a:r>
            <a:r>
              <a:rPr lang="en-US" sz="1400" dirty="0" err="1" smtClean="0"/>
              <a:t>margarina</a:t>
            </a:r>
            <a:endParaRPr lang="he-IL" sz="14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שֶׁמֶן זַיִת</a:t>
            </a:r>
            <a:r>
              <a:rPr lang="en-US" sz="1400" dirty="0" err="1" smtClean="0"/>
              <a:t>shemen</a:t>
            </a:r>
            <a:r>
              <a:rPr lang="en-US" sz="1400" dirty="0" smtClean="0"/>
              <a:t> </a:t>
            </a:r>
            <a:r>
              <a:rPr lang="en-US" sz="1400" dirty="0" err="1" smtClean="0"/>
              <a:t>zait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שֶׁמֶן</a:t>
            </a:r>
            <a:r>
              <a:rPr lang="en-US" dirty="0" err="1" smtClean="0"/>
              <a:t>shemen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חֵמְאַה</a:t>
            </a:r>
            <a:r>
              <a:rPr lang="en-US" dirty="0" err="1" smtClean="0"/>
              <a:t>chema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b="1" dirty="0" smtClean="0"/>
              <a:t>מֲרְגַרִינָה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margarina</a:t>
            </a:r>
            <a:endParaRPr lang="he-IL" sz="14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37939" y="-99392"/>
            <a:ext cx="15616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שְמַנִים 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en-US" sz="2800" b="1" dirty="0" err="1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shmanim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13" name="Rounded Rectangle 12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90240" y="3406374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53984" y="3435445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840" y="-68346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051317" y="3369707"/>
            <a:ext cx="15616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שְמַנִים 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en-US" sz="2800" b="1" dirty="0" err="1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shmanim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83893" y="-99393"/>
            <a:ext cx="15616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שְמַנִים 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en-US" sz="2800" b="1" dirty="0" err="1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shmanim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5864" y="3356992"/>
            <a:ext cx="15616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שְמַנִים 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en-US" sz="2800" b="1" dirty="0" err="1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shmanim</a:t>
            </a:r>
            <a:endParaRPr lang="en-US" sz="2800" b="1" dirty="0" smtClean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AutoShape 2" descr="data:image/jpeg;base64,/9j/4AAQSkZJRgABAQAAAQABAAD/2wCEAAkGBw8PEBAUDhQPDg8PDw8QDw8NDw8ODw0PFBEWFhQRFRUYHCggGBolHRQUITEhJSsrLi4uFx8zODMsNygtLisBCgoKDg0OGhAQGywkHyQsLCwsLCwvLCwsLCwsLCwsLCwsLCwsLCwsLCwsLC0sLCwsLCwsLCwsLCwsLCwsLCwsLP/AABEIALcBFAMBEQACEQEDEQH/xAAbAAEAAQUBAAAAAAAAAAAAAAAABAECAwUGB//EAD0QAAEDAQUGAwUGBQQDAAAAAAEAAgMRBAUSITEGE0FRYXEigZEyUqGxwSNCYnKS0QcUFkPwgqKy4TSD0v/EABsBAQADAQEBAQAAAAAAAAAAAAABAgQDBQYH/8QAMBEBAAICAQMDAgUDBAMAAAAAAAECAxEEEiExBUFREyIyYXGBsZGh8BRCwdEVI1L/2gAMAwEAAhEDEQA/APcUBAQEBAQEBAQEBAQEBAQEBAQEBAQEBAQEBAQEBAQEBAQEBAQEBAQEBAQEBAQEBAQEBAQEBAQUJQWGdg1c39QVeuvyt02+FP5iP3mfqCj6lfmDot8L2vB0IPYgq0TE+ETEwuUoEBAQEBAQEBAQEBAQEBAQEBAQEBAQEBAQEBAQEBAQcjtbbJoJQRR0bmggOa52EjIgAdh6rzeZNq237NnH1Mac/JtHI37jSAWg0xmtegqRTLPhmskZJlp6YBtFPSro4w3IDBic81rxJpXoU+rJ0w3ezlqfNaG5nC0Oc4eHSmQqBpUhaeLM2u4Z+1XZr1GEQEBAQEBAQEBAQEBAQEBAQEBAQEBAQEBAQEBAQEES23hFCPGc/db4nHyUTOkTMQ52/ZWW6IboOxxu0PhoD1/0/FZeTT6te3l1wZYrO5cTUYjGBJIc8rMxzzXkdMv3Xm/Qvv8A6bvqRraRZ4TX7SO1R/ngLW68TXMK0ca3uicsezp7jeLNUxDfOdHVuNxjqKioBIpXTkt3HxfS/PbLmy9ToLjvf+aD6sdE+M0c05juCtVLdXszxMT4bRXSICAgICAgICAgICAgICAgICAgICAgICAgICAgsmjxNc2pbiBFWmjhXiChLmLdsq52LBI5xIyc4nED9VSa9uzh9HvvbXWKzTQse1xEmTwK4gXnQimta8lwpGSNxbUusRWI7OHlsFoxOIsloYcwCwzVoR1P+UWad/E/3ba6+Sw3da2u8cFqJB1c95yqcqU7eimYmfaf7m9e8O1uOyu+z3jDFQPqHF+LMDLXp8FpxV8TpmyT7OxuyxiJuVc9G1JDQc6LRDnWuk1SsICAgICAgICAgICAgICAgICAgICAgICAgICAgICDQTEl8fISTAjvip8lSfJHhMDlZCtaoNBeUxjt9krkx8c8buWIgEf8SoQ62B1WtPNo+SssyIKIKoCAgICAgICAgICAgICAgICAgICAgICAgICAgINGGCteIkf/AM3fuqIhnKkGqRBvCxskewvzDQQRzB4fBVmETC65LHu43e04ullc4ucSC7G4VArkONOqVjSU50LfdVtIVYXt9hx/LIS4Hz1CJTLPOH1+64e006j9x1SJSzKQQEBAQEBAQEBAQEBAQEBAQEBAQEBAQEBAQUQaPi6h9mV9RkaZnXkue4Ihk37Peb+oKs5aR7p6ZVbK0/eb+oJGak+50yj2malMNHVqMs+FVfcT4Vlku2CaQOLn7tm9lDMDQS9mM4XVKmO6I2luu949mV9fxhpB+CnSzBHM4OwSgB+oI9l45j9lCGVxIIcNW/7m8WqRsmuBAI0IqOylKqAgICAgICAgICAgICAgICAgICAgICAgICAg4S8rDHLNaN42v2rqEEtcMuDhmF8N6zyMmHm2nHOu0N+CsTSNtZ/TUINWvtDegmc4ejqrFHqvI1qdT+zt9Oq/+nYzq+c9pGtPqGp/5XP7a/ofTqvZccDGmge80/vSyyAGmRoTT4Lnb1HkZO027fl2R9Osez0CwMwxRDlGwejQv0in4YeZPlnVkNbf4pA+Qe1ADKOdGirh5iqifCJGOqAgmWQ+EdCR8UhLOpBAQEBAQEBAQEBAQEBAQEBAQEBAQEBAQEBByVrb9tL1kJX5969O+bb9v4ehg/BDEQvHaAILJtD2VqeYRLsLP7DPyN+S/Va/hh5M+WRWQiXqzFDI0/3GOjy18Yw/VRPgR420AHIURCZYm0Z3c4+VckhKQpBAQEBAQEBAQEBAQEBAQEBAQEBAQEBAQEEe22xkLHOeQA0E04lc8mSuOs2tKa1mZ1Dxq8bytEk75GySR4nucAx7g3XLLRfI5px5b2vasTufh6FazEREJFmva8XCjAJeojLz50WeOBhvP21n9l+qY8skt5Xm32mYOro3N+aW9PxU/FW377RF5nwhm3Wl9Q+SQg6gENH+0A/FR9HDXvWsf5+qdS9R2UvZs8EYJAkjaGOGlaCgIX1vB5Vc2KO/eO0sGXHNZbl7wNSBXIVNKnkFu25Ik7sXYaKEMeEmgGp+A4lBsGNAAA0AoFKVyAgICAgICAgICAgICAgICAgIIRvOES7qvjOWmWLlXmsn+tw/W+jv7k67bVtd5wxSRRvP2kxoxgFSep5BaLZK1mInzKExXBAQWyPDRVxoOqbGhvbaNkYozM+pXn8r1DHgjvPd2pimzkLfeb5j4jlyXzPL52Tkdp7R8NmPFFUHdMOrQsXVb5ddM1lcIzVtW/kJBVq5clZ3WdImsSk2627zKr3Cn33VXTLycuTzadfmitIj2QQ1vBoXGbT8raZI53RmrDhI5K+HLfFbqrPdW1YmNSkW60Ntm7ErpGSxurFIxxBY7Wo9OK9/j8+ueYi/mGW+HXht7FtcGSRQW7K0SyCOJ0Eb3QODnBsdXEChJOdAQF7VMsT2llmrs4YcPVx1P0C7oZUFUBAQEBAQEBAQEBAQWSgkeE4TwNMQ8woka+e83Qf+QyjK0E0VXM8xq1Um81/EJtltUcorG4PHTh3HBXi0T4GZSCCjjkaa0QcPdl3h8tpeJJHyxuq0SFobC8E1Jy1yOtaUJXzXG48ZMmSYieqszqZ/n3jfwuhbHby3Xg+0SEuZA3wnOhJBYwZ9MZ8hzXp8Wtr3i1p3qP7ubsrZfcUZIbWQjXDoPNacvKpT8zbDYto4ZHFr/sTQmsjmhpoRx81ywc6mW3TMan89JbGS3RhmJrmvGgLXBwJ7ha5yV1vaYjbkL6vpzyQ3/odF8/z/AFXU9GPy14sPvLm5S5xqamq8G15tPVady1RGlgCqlfRQkogqSgByaFSVAoKggjIjMK9bzWdwrMbZ7FasEodIA4DQkAhprUGi9PieoTS+7uN8W47PRrsvBs7QRTFTMfVfVYstcldww2rNZTl1VEBAQEBAQEBAQEBAQEFskYcCHAOaRQgioI5FJjY8ntF7Puy3us85MVXYrLPpHNG4+FridDw5EjgsXeltKzOpej3LezbQ2ho2UDxN4H8QWql+pMS2aulRBpdr5nR2OYx+28BgprV5wVy1ycs/JnVOw1kdjN3XY7CKSOwumPFmItaf0toPIlcbxbDx5mvn/P4g05Y3/E0EAgjnWlV5M5vbSkMty3ZJeDnPad1Z2ZOlcCS48QwcT8BXyV+JxLZLzk8R/nh0jxpMneInyRw4hEzCxuJxdnq556kk59ByWPl8jL9a2LDEzHj5/dsx0rFYmyFJI3n9fislPS+TbvMRH6ytPJxww42u0IHep+SjNwbYY3a9f03O/wCFseeLz2iVA1Y9u7LgVdi4MCjYqYgo6ha6EKYsLTGrbFAxNi9oVZlDZXPbnQvGfhrl06dl63pnPnFeKWntLhlx9UO+glD2gjj8F9jWdxuGCY0vUoVQEBAQEBAQEBAQEBAQc/tls1FeMBY9rXPbXBXKtdW14d+a55KdUdvKJjbyWzXnarmlEdo3klma6kU1DvYKfcdzpy9KjJZOqayp4exbPX7Ha42lpBcW1BGkjfeb6LXjyReHRk2hJ3QFKgvANdKUJz9FGb8KYa6G8gAN5SUxCsYJA8QyBPM5/wCarPOXWpn9ltNBecd53i6kUW7iOkk/2UIHPCfE/vSi5TiyZrdU/wDUKbZbJsVd1hZvbxkbM7k8buLFybGM3npn2XWvFx0727oX3htSXsMdij3UTRQOLMw0coxk0d/grZMsa6Y7G/hzYmkfpV3N8mQPXr5Ary8vPw4O0d5+I/5daYcmTv8AyruPeJcfRo8v3XkZvUc2TxOo/L/tspxaV892TCBksO992hUGigZGvVZgXteomBcZFHSLDKp6RXGmhaCpSuqoQuxZKNDsNk7fvI6E1IqPMf8AVF9p6TyJy4Yi3mHn8inTZ0C9VnEBBVAQEBAQEBAQEBAQEHkf8RbUYLxeydu9s1rhjdhcK4XNGAlvXwj1Xn8iNX/U0nbBxtgcIXEuss53lncatfZ5DoWH3XUpT3gOajBbU9NvEodfftu3TWseQZA5r2uFKENOrm/59F3z5JrHT7r1hEuSez1e60YC5pMrZJSKAk50ByrpQ66DguXH6dz1d/fcpsiXttA0kfyQkaScpm1EbzXMYPZPc0IVsuWsfh7f58KNdZ7tdaJMc2KaY8i51ByzJDR2oFxrN7z3T0x7sl7l8FYzGGM0NHNOKvbh3WTnzFK9N+0T8eZd8VZmd1a105OZA4DPovD6uNT8Nd/q1RXJPmWF0mdch2AAWe09U707RGo0tdJVViEqVRCoIRK4yAKOkDKMk6ZFuIKdDIyirIyVCqLS5ToUc6gUxA2eyFqLJy3hVp+h+i9/0a8xeY+WXkx9u3oa+nYBAQVQEBAQEBAQEBAQEGmv29jD4I6bwipJzDBw815/N5v0ftr5XrXbzjbO7rTa91iLnOzMT3HJvE1PBtB8Fjrky3tHVHnwWiI8Njd0j4LIyCQRzYHuLJKOxMLjk2Ohqc/WuYWz/b06c1t+Tz79+/oHsbE0gGtCWNI888/Ncc026p35dK+FYt6W1iiEzqeGSV7IrPA/KjnudqaV8IqSprGu/wAe8+IJ7tHeklt3pNokfaGhoxOs9WsJ9xpydhHQN4+eectJt3vuVorOm82OvOcyOFjY2R27LnsJAGHEBUkkZ581q482i/2/ClvCVf1sle5wnjMT8sjoD3qR8eK5eoYPr11bs6Yss09mndMAM6jrSo9QvAyen5qd9bj8muvIpZQGvVZJjXaXeO6qhKhKkUqgxOOavHgEF1VCWVrlSYQuxKNCuJNAXV0TQnXJFhnaTq7D817Xo8Ta/VHiOzPyJ+3T0xfVPOEBBVAQEBAQEBAQEBAQeb7eXh/KWkukqGyhpYeFAKFeFz8E/Vm8e8OtLdkC5b7ZaRIA7FgDT/pNf2VuF1RExb9lciabaIZonENfgNQ12YxUNPMHPvRac2WccdURvSkd5a7aG3ttFpxtBZjZjdXMGRrKBuX5fistuTXL/wCzxH/LrFZa+wOne4B7i4Emgc4BrKnOlcgvNtltltEL602ltODLUjWhrQqctensRLffw6ghZJaS0UllEbjmKYRUGg4Zmp7hep6Tl6otWfMfw55I92r/AIt2tsAacWF7nRujbnV+FwLh2/da+bWLUms+6cU6nbWxSBzWuGjmgjsQvjd3x2mImY/R6M1i3mFAaLrfPa8av3/n+qK44rO69mRrarPM6XWujTqFhYVO0rC0q2wDCp3Au3ZVeqEMrY+arNkrt2o6hUQ8yo6hIijA/dc7WmRPuSEvtTOTaDtnUr6v0XF04Yn57sXIl6EveYxBVAQEBAQEBAQEBBQoOTvTaR7nObB4Wg0x0Bc7qOQXkZ+faZmuP+rpFPlzF/RG1MDbSTM3UNkcSAdKjkey8/NfPOp6p/qtEQ5e6dnpLHaN9ZnDdua5j4Z3voWnPwOAJ9oA58uq64ubaa/fHf5hWccL3i1b3FLLA/PJjcceEchUGp6kq/8AqKWnv2/VHRK6e1NbMHO0dHoKUDq6rPak/Qn9fZ1hJitLXVwHMZGnBedNbR5XZXTHj8Vbc+6rS3neskZG4kfG5uro3FpHcjgtfFras9Slpa697+nvE2dlqON1nErRLTxPY4spi4VGE58cS9PJlt9Pc99LY4jbpbml+zDD/bAAPNq+d5Ffu6vlur4TyuC21zC6uSidI2vLXf4FXcI2xPy1JCtHfwbWuLRqT8VMbNrQ9nP5qdWNskdHeySfVVnceTbMI3V498qKnVBtkEbuhVeqE9TIxvNVmU7ZAKK+HHOW8VhEzqHS7I2cZu4itT+I8PSq+34eLoj+GDLaJ7Onqt7OqgqgICAgICAgICAgwW1hdHIG+05jwO5aaKt4mazEJh5i8uYSTkSTQcgMifVfM6nHvfl2mUZznGuZyz14q9P1Uaa3XwY3YTmOBPHLRVmPu7LxLLdcO+o+YZOzaypApwJ/ZUv5TDdzXTDI3OOKlKZNAI50K5W+r7W7J7OSvK6n2Bxmhc6SED7SNxq5g5g8R30zXeLRmiMdvPtKPHdCivh9tkEcAMYIq+R1Dgb0HNTbjRgr15O/xCnVvtDtLqsbbNGGsLs8ySalx5lc62yWjcz5PDJBYrLvi+VgImjfBKWeE4XkePqQWtIOuStg5E4snTfvWe0/l+afzhpbwsMllncwHNuVTxacwfNc+Ri6LTS/t4/NrrfcbhtrFGHtB9e68nJM1nS20xkQC4TaZNkr2tGamsTKNoM1rrlTIrvXHpG0V5HAnnqSusJ2wgdyr7RtOgmLRkMlwtWJk2n2ebFq0inPis969PunaQGBc9yldgUbTtaBU0yqSABxK+h9M42tWnzLlku7O6miNjWjhr1K+pp2jTFPeWzYVdC8KUKoCAgICAgICAgILXV4IPOdq4HMtDqigdQgDSh5fFeDz8U/Ul1r4aJ8p7Dj1Xm7vC2nG7Xz4aaDxD0W3hVm0yradO0s4AawjMYW0p2WXvp1hMbLUaqvdOkG9Y3vgmGtY3inOrTkq0rbrr+sfyrPhwuxE4bLK3R7Q0OacnAVPDuvR9SpMViXGnl3FqvFkQaJHYMR8ORNfRefjjJMfa6aTbDZXzkNYaknM/h4lWxYL5rxEI3psNorttEzgWsJw5Co4cqr0Odgy5LRMRvTpjtWGkZDaIKh8cjRWtcBc31AyXkZuJk8zWXaLQuFqrx9CFknHpdfjfwPyVdVFpkk6fBW1U0oHSHgPMMTVfn+TStZB90eQYfkn2z7mmVjpO3oFSYqlfjfxKr01FXzubrX1A+aRSJQvitUz8o2l5/A0v8AjkB6rti4F8k/bWZVm0Q3NxXHaMYfMA08Acy1fU8Li3xx9zLe8T4djZ7LTVepEOKUGqULlIICAgICAgICAgIKFBzu0dyyWgeAsJGjZKgdqhZs+H6kLVtpyZ2UvFxpurO38W/JHemGq86fTbzPeYX64SrL/DfFU2sxTVObSzEwdKFbsHFjFHZSZ2zXlspNCALJG18bWgCMODcIGgbVcOTwZtPVTymt9NKLFbgafyNoJ6Ohp641j/0Wb4hfrT7Ls/brQMM0QskLvaq9j5HDllkFr4/Dms7ura+2Kf8AhnuiJLG9olFcpWNwuB1aaDRa8nHi8alSJYnXJeYyNkDnDR0dogwd/EQR6Ly59MyRM6dIu6LZm5rXGcUzWQkimFrxI7zIyW7i8WcUd1bW26kRraqbscggwTXXBJ7cUb/zMaVzthpb8VYn9k9Uwhv2Xsbv7TW/kc5nyK4W4HHt5pC0ZbR7sD9jbGeEg7TP+q5z6Xxv/n+6317sf9FWbg6cf+wH5tVJ9I48+0/1T9ex/RVm9+f9bf8A5UR6Px/if6n+osyN2Nso4zHvKfoFaPSeN8f3R9ezNHsrZG/ccfzSyH6q9fTONH+xH1r/AClRXJZmZthjB54AT6laKcbFT8NYj9lZvafdNZABoAOwAXaIV2vDFOkLgFIqgICAgICAgICAgICAgoWoAagqgILcKBgQMCCuEIFECiCqAgICAgICAgICAgICAgICAgICD//Z"/>
          <p:cNvSpPr>
            <a:spLocks noChangeAspect="1" noChangeArrowheads="1"/>
          </p:cNvSpPr>
          <p:nvPr/>
        </p:nvSpPr>
        <p:spPr bwMode="auto">
          <a:xfrm>
            <a:off x="155575" y="-19431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w8PEBAUDhQPDg8PDw8QDw8NDw8ODw0PFBEWFhQRFRUYHCggGBolHRQUITEhJSsrLi4uFx8zODMsNygtLisBCgoKDg0OGhAQGywkHyQsLCwsLCwvLCwsLCwsLCwsLCwsLCwsLCwsLCwsLC0sLCwsLCwsLCwsLCwsLCwsLCwsLP/AABEIALcBFAMBEQACEQEDEQH/xAAbAAEAAQUBAAAAAAAAAAAAAAAABAECAwUGB//EAD0QAAEDAQUGAwUGBQQDAAAAAAEAAgMRBAUSITEGE0FRYXEigZEyUqGxwSNCYnKS0QcUFkPwgqKy4TSD0v/EABsBAQADAQEBAQAAAAAAAAAAAAABAgQDBQYH/8QAMBEBAAICAQMDAgUDBAMAAAAAAAECAxEEEiExBUFREyIyYXGBsZGh8BRCwdEVI1L/2gAMAwEAAhEDEQA/APcUBAQEBAQEBAQEBAQEBAQEBAQEBAQEBAQEBAQEBAQEBAQEBAQEBAQEBAQEBAQEBAQEBAQEBAQUJQWGdg1c39QVeuvyt02+FP5iP3mfqCj6lfmDot8L2vB0IPYgq0TE+ETEwuUoEBAQEBAQEBAQEBAQEBAQEBAQEBAQEBAQEBAQEBAQcjtbbJoJQRR0bmggOa52EjIgAdh6rzeZNq237NnH1Mac/JtHI37jSAWg0xmtegqRTLPhmskZJlp6YBtFPSro4w3IDBic81rxJpXoU+rJ0w3ezlqfNaG5nC0Oc4eHSmQqBpUhaeLM2u4Z+1XZr1GEQEBAQEBAQEBAQEBAQEBAQEBAQEBAQEBAQEBAQEES23hFCPGc/db4nHyUTOkTMQ52/ZWW6IboOxxu0PhoD1/0/FZeTT6te3l1wZYrO5cTUYjGBJIc8rMxzzXkdMv3Xm/Qvv8A6bvqRraRZ4TX7SO1R/ngLW68TXMK0ca3uicsezp7jeLNUxDfOdHVuNxjqKioBIpXTkt3HxfS/PbLmy9ToLjvf+aD6sdE+M0c05juCtVLdXszxMT4bRXSICAgICAgICAgICAgICAgICAgICAgICAgICAgsmjxNc2pbiBFWmjhXiChLmLdsq52LBI5xIyc4nED9VSa9uzh9HvvbXWKzTQse1xEmTwK4gXnQimta8lwpGSNxbUusRWI7OHlsFoxOIsloYcwCwzVoR1P+UWad/E/3ba6+Sw3da2u8cFqJB1c95yqcqU7eimYmfaf7m9e8O1uOyu+z3jDFQPqHF+LMDLXp8FpxV8TpmyT7OxuyxiJuVc9G1JDQc6LRDnWuk1SsICAgICAgICAgICAgICAgICAgICAgICAgICAgICDQTEl8fISTAjvip8lSfJHhMDlZCtaoNBeUxjt9krkx8c8buWIgEf8SoQ62B1WtPNo+SssyIKIKoCAgICAgICAgICAgICAgICAgICAgICAgICAgINGGCteIkf/AM3fuqIhnKkGqRBvCxskewvzDQQRzB4fBVmETC65LHu43e04ullc4ucSC7G4VArkONOqVjSU50LfdVtIVYXt9hx/LIS4Hz1CJTLPOH1+64e006j9x1SJSzKQQEBAQEBAQEBAQEBAQEBAQEBAQEBAQEBAQUQaPi6h9mV9RkaZnXkue4Ihk37Peb+oKs5aR7p6ZVbK0/eb+oJGak+50yj2malMNHVqMs+FVfcT4Vlku2CaQOLn7tm9lDMDQS9mM4XVKmO6I2luu949mV9fxhpB+CnSzBHM4OwSgB+oI9l45j9lCGVxIIcNW/7m8WqRsmuBAI0IqOylKqAgICAgICAgICAgICAgICAgICAgICAgICAg4S8rDHLNaN42v2rqEEtcMuDhmF8N6zyMmHm2nHOu0N+CsTSNtZ/TUINWvtDegmc4ejqrFHqvI1qdT+zt9Oq/+nYzq+c9pGtPqGp/5XP7a/ofTqvZccDGmge80/vSyyAGmRoTT4Lnb1HkZO027fl2R9Osez0CwMwxRDlGwejQv0in4YeZPlnVkNbf4pA+Qe1ADKOdGirh5iqifCJGOqAgmWQ+EdCR8UhLOpBAQEBAQEBAQEBAQEBAQEBAQEBAQEBAQEBByVrb9tL1kJX5969O+bb9v4ehg/BDEQvHaAILJtD2VqeYRLsLP7DPyN+S/Va/hh5M+WRWQiXqzFDI0/3GOjy18Yw/VRPgR420AHIURCZYm0Z3c4+VckhKQpBAQEBAQEBAQEBAQEBAQEBAQEBAQEBAQEEe22xkLHOeQA0E04lc8mSuOs2tKa1mZ1Dxq8bytEk75GySR4nucAx7g3XLLRfI5px5b2vasTufh6FazEREJFmva8XCjAJeojLz50WeOBhvP21n9l+qY8skt5Xm32mYOro3N+aW9PxU/FW377RF5nwhm3Wl9Q+SQg6gENH+0A/FR9HDXvWsf5+qdS9R2UvZs8EYJAkjaGOGlaCgIX1vB5Vc2KO/eO0sGXHNZbl7wNSBXIVNKnkFu25Ik7sXYaKEMeEmgGp+A4lBsGNAAA0AoFKVyAgICAgICAgICAgICAgICAgIIRvOES7qvjOWmWLlXmsn+tw/W+jv7k67bVtd5wxSRRvP2kxoxgFSep5BaLZK1mInzKExXBAQWyPDRVxoOqbGhvbaNkYozM+pXn8r1DHgjvPd2pimzkLfeb5j4jlyXzPL52Tkdp7R8NmPFFUHdMOrQsXVb5ddM1lcIzVtW/kJBVq5clZ3WdImsSk2627zKr3Cn33VXTLycuTzadfmitIj2QQ1vBoXGbT8raZI53RmrDhI5K+HLfFbqrPdW1YmNSkW60Ntm7ErpGSxurFIxxBY7Wo9OK9/j8+ueYi/mGW+HXht7FtcGSRQW7K0SyCOJ0Eb3QODnBsdXEChJOdAQF7VMsT2llmrs4YcPVx1P0C7oZUFUBAQEBAQEBAQEBAQWSgkeE4TwNMQ8woka+e83Qf+QyjK0E0VXM8xq1Um81/EJtltUcorG4PHTh3HBXi0T4GZSCCjjkaa0QcPdl3h8tpeJJHyxuq0SFobC8E1Jy1yOtaUJXzXG48ZMmSYieqszqZ/n3jfwuhbHby3Xg+0SEuZA3wnOhJBYwZ9MZ8hzXp8Wtr3i1p3qP7ubsrZfcUZIbWQjXDoPNacvKpT8zbDYto4ZHFr/sTQmsjmhpoRx81ywc6mW3TMan89JbGS3RhmJrmvGgLXBwJ7ha5yV1vaYjbkL6vpzyQ3/odF8/z/AFXU9GPy14sPvLm5S5xqamq8G15tPVady1RGlgCqlfRQkogqSgByaFSVAoKggjIjMK9bzWdwrMbZ7FasEodIA4DQkAhprUGi9PieoTS+7uN8W47PRrsvBs7QRTFTMfVfVYstcldww2rNZTl1VEBAQEBAQEBAQEBAQEFskYcCHAOaRQgioI5FJjY8ntF7Puy3us85MVXYrLPpHNG4+FridDw5EjgsXeltKzOpej3LezbQ2ho2UDxN4H8QWql+pMS2aulRBpdr5nR2OYx+28BgprV5wVy1ycs/JnVOw1kdjN3XY7CKSOwumPFmItaf0toPIlcbxbDx5mvn/P4g05Y3/E0EAgjnWlV5M5vbSkMty3ZJeDnPad1Z2ZOlcCS48QwcT8BXyV+JxLZLzk8R/nh0jxpMneInyRw4hEzCxuJxdnq556kk59ByWPl8jL9a2LDEzHj5/dsx0rFYmyFJI3n9fislPS+TbvMRH6ytPJxww42u0IHep+SjNwbYY3a9f03O/wCFseeLz2iVA1Y9u7LgVdi4MCjYqYgo6ha6EKYsLTGrbFAxNi9oVZlDZXPbnQvGfhrl06dl63pnPnFeKWntLhlx9UO+glD2gjj8F9jWdxuGCY0vUoVQEBAQEBAQEBAQEBAQc/tls1FeMBY9rXPbXBXKtdW14d+a55KdUdvKJjbyWzXnarmlEdo3klma6kU1DvYKfcdzpy9KjJZOqayp4exbPX7Ha42lpBcW1BGkjfeb6LXjyReHRk2hJ3QFKgvANdKUJz9FGb8KYa6G8gAN5SUxCsYJA8QyBPM5/wCarPOXWpn9ltNBecd53i6kUW7iOkk/2UIHPCfE/vSi5TiyZrdU/wDUKbZbJsVd1hZvbxkbM7k8buLFybGM3npn2XWvFx0727oX3htSXsMdij3UTRQOLMw0coxk0d/grZMsa6Y7G/hzYmkfpV3N8mQPXr5Ary8vPw4O0d5+I/5daYcmTv8AyruPeJcfRo8v3XkZvUc2TxOo/L/tspxaV892TCBksO992hUGigZGvVZgXteomBcZFHSLDKp6RXGmhaCpSuqoQuxZKNDsNk7fvI6E1IqPMf8AVF9p6TyJy4Yi3mHn8inTZ0C9VnEBBVAQEBAQEBAQEBAQEHkf8RbUYLxeydu9s1rhjdhcK4XNGAlvXwj1Xn8iNX/U0nbBxtgcIXEuss53lncatfZ5DoWH3XUpT3gOajBbU9NvEodfftu3TWseQZA5r2uFKENOrm/59F3z5JrHT7r1hEuSez1e60YC5pMrZJSKAk50ByrpQ66DguXH6dz1d/fcpsiXttA0kfyQkaScpm1EbzXMYPZPc0IVsuWsfh7f58KNdZ7tdaJMc2KaY8i51ByzJDR2oFxrN7z3T0x7sl7l8FYzGGM0NHNOKvbh3WTnzFK9N+0T8eZd8VZmd1a105OZA4DPovD6uNT8Nd/q1RXJPmWF0mdch2AAWe09U707RGo0tdJVViEqVRCoIRK4yAKOkDKMk6ZFuIKdDIyirIyVCqLS5ToUc6gUxA2eyFqLJy3hVp+h+i9/0a8xeY+WXkx9u3oa+nYBAQVQEBAQEBAQEBAQEGmv29jD4I6bwipJzDBw815/N5v0ftr5XrXbzjbO7rTa91iLnOzMT3HJvE1PBtB8Fjrky3tHVHnwWiI8Njd0j4LIyCQRzYHuLJKOxMLjk2Ohqc/WuYWz/b06c1t+Tz79+/oHsbE0gGtCWNI888/Ncc026p35dK+FYt6W1iiEzqeGSV7IrPA/KjnudqaV8IqSprGu/wAe8+IJ7tHeklt3pNokfaGhoxOs9WsJ9xpydhHQN4+eectJt3vuVorOm82OvOcyOFjY2R27LnsJAGHEBUkkZ581q482i/2/ClvCVf1sle5wnjMT8sjoD3qR8eK5eoYPr11bs6Yss09mndMAM6jrSo9QvAyen5qd9bj8muvIpZQGvVZJjXaXeO6qhKhKkUqgxOOavHgEF1VCWVrlSYQuxKNCuJNAXV0TQnXJFhnaTq7D817Xo8Ta/VHiOzPyJ+3T0xfVPOEBBVAQEBAQEBAQEBAQeb7eXh/KWkukqGyhpYeFAKFeFz8E/Vm8e8OtLdkC5b7ZaRIA7FgDT/pNf2VuF1RExb9lciabaIZonENfgNQ12YxUNPMHPvRac2WccdURvSkd5a7aG3ttFpxtBZjZjdXMGRrKBuX5fistuTXL/wCzxH/LrFZa+wOne4B7i4Emgc4BrKnOlcgvNtltltEL602ltODLUjWhrQqctensRLffw6ghZJaS0UllEbjmKYRUGg4Zmp7hep6Tl6otWfMfw55I92r/AIt2tsAacWF7nRujbnV+FwLh2/da+bWLUms+6cU6nbWxSBzWuGjmgjsQvjd3x2mImY/R6M1i3mFAaLrfPa8av3/n+qK44rO69mRrarPM6XWujTqFhYVO0rC0q2wDCp3Au3ZVeqEMrY+arNkrt2o6hUQ8yo6hIijA/dc7WmRPuSEvtTOTaDtnUr6v0XF04Yn57sXIl6EveYxBVAQEBAQEBAQEBBQoOTvTaR7nObB4Wg0x0Bc7qOQXkZ+faZmuP+rpFPlzF/RG1MDbSTM3UNkcSAdKjkey8/NfPOp6p/qtEQ5e6dnpLHaN9ZnDdua5j4Z3voWnPwOAJ9oA58uq64ubaa/fHf5hWccL3i1b3FLLA/PJjcceEchUGp6kq/8AqKWnv2/VHRK6e1NbMHO0dHoKUDq6rPak/Qn9fZ1hJitLXVwHMZGnBedNbR5XZXTHj8Vbc+6rS3neskZG4kfG5uro3FpHcjgtfFras9Slpa697+nvE2dlqON1nErRLTxPY4spi4VGE58cS9PJlt9Pc99LY4jbpbml+zDD/bAAPNq+d5Ffu6vlur4TyuC21zC6uSidI2vLXf4FXcI2xPy1JCtHfwbWuLRqT8VMbNrQ9nP5qdWNskdHeySfVVnceTbMI3V498qKnVBtkEbuhVeqE9TIxvNVmU7ZAKK+HHOW8VhEzqHS7I2cZu4itT+I8PSq+34eLoj+GDLaJ7Onqt7OqgqgICAgICAgICAgwW1hdHIG+05jwO5aaKt4mazEJh5i8uYSTkSTQcgMifVfM6nHvfl2mUZznGuZyz14q9P1Uaa3XwY3YTmOBPHLRVmPu7LxLLdcO+o+YZOzaypApwJ/ZUv5TDdzXTDI3OOKlKZNAI50K5W+r7W7J7OSvK6n2Bxmhc6SED7SNxq5g5g8R30zXeLRmiMdvPtKPHdCivh9tkEcAMYIq+R1Dgb0HNTbjRgr15O/xCnVvtDtLqsbbNGGsLs8ySalx5lc62yWjcz5PDJBYrLvi+VgImjfBKWeE4XkePqQWtIOuStg5E4snTfvWe0/l+afzhpbwsMllncwHNuVTxacwfNc+Ri6LTS/t4/NrrfcbhtrFGHtB9e68nJM1nS20xkQC4TaZNkr2tGamsTKNoM1rrlTIrvXHpG0V5HAnnqSusJ2wgdyr7RtOgmLRkMlwtWJk2n2ebFq0inPis969PunaQGBc9yldgUbTtaBU0yqSABxK+h9M42tWnzLlku7O6miNjWjhr1K+pp2jTFPeWzYVdC8KUKoCAgICAgICAgILXV4IPOdq4HMtDqigdQgDSh5fFeDz8U/Ul1r4aJ8p7Dj1Xm7vC2nG7Xz4aaDxD0W3hVm0yradO0s4AawjMYW0p2WXvp1hMbLUaqvdOkG9Y3vgmGtY3inOrTkq0rbrr+sfyrPhwuxE4bLK3R7Q0OacnAVPDuvR9SpMViXGnl3FqvFkQaJHYMR8ORNfRefjjJMfa6aTbDZXzkNYaknM/h4lWxYL5rxEI3psNorttEzgWsJw5Co4cqr0Odgy5LRMRvTpjtWGkZDaIKh8cjRWtcBc31AyXkZuJk8zWXaLQuFqrx9CFknHpdfjfwPyVdVFpkk6fBW1U0oHSHgPMMTVfn+TStZB90eQYfkn2z7mmVjpO3oFSYqlfjfxKr01FXzubrX1A+aRSJQvitUz8o2l5/A0v8AjkB6rti4F8k/bWZVm0Q3NxXHaMYfMA08Acy1fU8Li3xx9zLe8T4djZ7LTVepEOKUGqULlIICAgICAgICAgIKFBzu0dyyWgeAsJGjZKgdqhZs+H6kLVtpyZ2UvFxpurO38W/JHemGq86fTbzPeYX64SrL/DfFU2sxTVObSzEwdKFbsHFjFHZSZ2zXlspNCALJG18bWgCMODcIGgbVcOTwZtPVTymt9NKLFbgafyNoJ6Ohp641j/0Wb4hfrT7Ls/brQMM0QskLvaq9j5HDllkFr4/Dms7ura+2Kf8AhnuiJLG9olFcpWNwuB1aaDRa8nHi8alSJYnXJeYyNkDnDR0dogwd/EQR6Ly59MyRM6dIu6LZm5rXGcUzWQkimFrxI7zIyW7i8WcUd1bW26kRraqbscggwTXXBJ7cUb/zMaVzthpb8VYn9k9Uwhv2Xsbv7TW/kc5nyK4W4HHt5pC0ZbR7sD9jbGeEg7TP+q5z6Xxv/n+6317sf9FWbg6cf+wH5tVJ9I48+0/1T9ex/RVm9+f9bf8A5UR6Px/if6n+osyN2Nso4zHvKfoFaPSeN8f3R9ezNHsrZG/ccfzSyH6q9fTONH+xH1r/AClRXJZmZthjB54AT6laKcbFT8NYj9lZvafdNZABoAOwAXaIV2vDFOkLgFIqgICAgICAgICAgICAgoWoAagqgILcKBgQMCCuEIFECiCqAgICAgICAgICAgICAgICAgICD//Z"/>
          <p:cNvSpPr>
            <a:spLocks noChangeAspect="1" noChangeArrowheads="1"/>
          </p:cNvSpPr>
          <p:nvPr/>
        </p:nvSpPr>
        <p:spPr bwMode="auto">
          <a:xfrm>
            <a:off x="307975" y="-17907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w8PEBAUDhQPDg8PDw8QDw8NDw8ODw0PFBEWFhQRFRUYHCggGBolHRQUITEhJSsrLi4uFx8zODMsNygtLisBCgoKDg0OGhAQGywkHyQsLCwsLCwvLCwsLCwsLCwsLCwsLCwsLCwsLCwsLC0sLCwsLCwsLCwsLCwsLCwsLCwsLP/AABEIALcBFAMBEQACEQEDEQH/xAAbAAEAAQUBAAAAAAAAAAAAAAAABAECAwUGB//EAD0QAAEDAQUGAwUGBQQDAAAAAAEAAgMRBAUSITEGE0FRYXEigZEyUqGxwSNCYnKS0QcUFkPwgqKy4TSD0v/EABsBAQADAQEBAQAAAAAAAAAAAAABAgQDBQYH/8QAMBEBAAICAQMDAgUDBAMAAAAAAAECAxEEEiExBUFREyIyYXGBsZGh8BRCwdEVI1L/2gAMAwEAAhEDEQA/APcUBAQEBAQEBAQEBAQEBAQEBAQEBAQEBAQEBAQEBAQEBAQEBAQEBAQEBAQEBAQEBAQEBAQEBAQUJQWGdg1c39QVeuvyt02+FP5iP3mfqCj6lfmDot8L2vB0IPYgq0TE+ETEwuUoEBAQEBAQEBAQEBAQEBAQEBAQEBAQEBAQEBAQEBAQcjtbbJoJQRR0bmggOa52EjIgAdh6rzeZNq237NnH1Mac/JtHI37jSAWg0xmtegqRTLPhmskZJlp6YBtFPSro4w3IDBic81rxJpXoU+rJ0w3ezlqfNaG5nC0Oc4eHSmQqBpUhaeLM2u4Z+1XZr1GEQEBAQEBAQEBAQEBAQEBAQEBAQEBAQEBAQEBAQEES23hFCPGc/db4nHyUTOkTMQ52/ZWW6IboOxxu0PhoD1/0/FZeTT6te3l1wZYrO5cTUYjGBJIc8rMxzzXkdMv3Xm/Qvv8A6bvqRraRZ4TX7SO1R/ngLW68TXMK0ca3uicsezp7jeLNUxDfOdHVuNxjqKioBIpXTkt3HxfS/PbLmy9ToLjvf+aD6sdE+M0c05juCtVLdXszxMT4bRXSICAgICAgICAgICAgICAgICAgICAgICAgICAgsmjxNc2pbiBFWmjhXiChLmLdsq52LBI5xIyc4nED9VSa9uzh9HvvbXWKzTQse1xEmTwK4gXnQimta8lwpGSNxbUusRWI7OHlsFoxOIsloYcwCwzVoR1P+UWad/E/3ba6+Sw3da2u8cFqJB1c95yqcqU7eimYmfaf7m9e8O1uOyu+z3jDFQPqHF+LMDLXp8FpxV8TpmyT7OxuyxiJuVc9G1JDQc6LRDnWuk1SsICAgICAgICAgICAgICAgICAgICAgICAgICAgICDQTEl8fISTAjvip8lSfJHhMDlZCtaoNBeUxjt9krkx8c8buWIgEf8SoQ62B1WtPNo+SssyIKIKoCAgICAgICAgICAgICAgICAgICAgICAgICAgINGGCteIkf/AM3fuqIhnKkGqRBvCxskewvzDQQRzB4fBVmETC65LHu43e04ullc4ucSC7G4VArkONOqVjSU50LfdVtIVYXt9hx/LIS4Hz1CJTLPOH1+64e006j9x1SJSzKQQEBAQEBAQEBAQEBAQEBAQEBAQEBAQEBAQUQaPi6h9mV9RkaZnXkue4Ihk37Peb+oKs5aR7p6ZVbK0/eb+oJGak+50yj2malMNHVqMs+FVfcT4Vlku2CaQOLn7tm9lDMDQS9mM4XVKmO6I2luu949mV9fxhpB+CnSzBHM4OwSgB+oI9l45j9lCGVxIIcNW/7m8WqRsmuBAI0IqOylKqAgICAgICAgICAgICAgICAgICAgICAgICAg4S8rDHLNaN42v2rqEEtcMuDhmF8N6zyMmHm2nHOu0N+CsTSNtZ/TUINWvtDegmc4ejqrFHqvI1qdT+zt9Oq/+nYzq+c9pGtPqGp/5XP7a/ofTqvZccDGmge80/vSyyAGmRoTT4Lnb1HkZO027fl2R9Osez0CwMwxRDlGwejQv0in4YeZPlnVkNbf4pA+Qe1ADKOdGirh5iqifCJGOqAgmWQ+EdCR8UhLOpBAQEBAQEBAQEBAQEBAQEBAQEBAQEBAQEBByVrb9tL1kJX5969O+bb9v4ehg/BDEQvHaAILJtD2VqeYRLsLP7DPyN+S/Va/hh5M+WRWQiXqzFDI0/3GOjy18Yw/VRPgR420AHIURCZYm0Z3c4+VckhKQpBAQEBAQEBAQEBAQEBAQEBAQEBAQEBAQEEe22xkLHOeQA0E04lc8mSuOs2tKa1mZ1Dxq8bytEk75GySR4nucAx7g3XLLRfI5px5b2vasTufh6FazEREJFmva8XCjAJeojLz50WeOBhvP21n9l+qY8skt5Xm32mYOro3N+aW9PxU/FW377RF5nwhm3Wl9Q+SQg6gENH+0A/FR9HDXvWsf5+qdS9R2UvZs8EYJAkjaGOGlaCgIX1vB5Vc2KO/eO0sGXHNZbl7wNSBXIVNKnkFu25Ik7sXYaKEMeEmgGp+A4lBsGNAAA0AoFKVyAgICAgICAgICAgICAgICAgIIRvOES7qvjOWmWLlXmsn+tw/W+jv7k67bVtd5wxSRRvP2kxoxgFSep5BaLZK1mInzKExXBAQWyPDRVxoOqbGhvbaNkYozM+pXn8r1DHgjvPd2pimzkLfeb5j4jlyXzPL52Tkdp7R8NmPFFUHdMOrQsXVb5ddM1lcIzVtW/kJBVq5clZ3WdImsSk2627zKr3Cn33VXTLycuTzadfmitIj2QQ1vBoXGbT8raZI53RmrDhI5K+HLfFbqrPdW1YmNSkW60Ntm7ErpGSxurFIxxBY7Wo9OK9/j8+ueYi/mGW+HXht7FtcGSRQW7K0SyCOJ0Eb3QODnBsdXEChJOdAQF7VMsT2llmrs4YcPVx1P0C7oZUFUBAQEBAQEBAQEBAQWSgkeE4TwNMQ8woka+e83Qf+QyjK0E0VXM8xq1Um81/EJtltUcorG4PHTh3HBXi0T4GZSCCjjkaa0QcPdl3h8tpeJJHyxuq0SFobC8E1Jy1yOtaUJXzXG48ZMmSYieqszqZ/n3jfwuhbHby3Xg+0SEuZA3wnOhJBYwZ9MZ8hzXp8Wtr3i1p3qP7ubsrZfcUZIbWQjXDoPNacvKpT8zbDYto4ZHFr/sTQmsjmhpoRx81ywc6mW3TMan89JbGS3RhmJrmvGgLXBwJ7ha5yV1vaYjbkL6vpzyQ3/odF8/z/AFXU9GPy14sPvLm5S5xqamq8G15tPVady1RGlgCqlfRQkogqSgByaFSVAoKggjIjMK9bzWdwrMbZ7FasEodIA4DQkAhprUGi9PieoTS+7uN8W47PRrsvBs7QRTFTMfVfVYstcldww2rNZTl1VEBAQEBAQEBAQEBAQEFskYcCHAOaRQgioI5FJjY8ntF7Puy3us85MVXYrLPpHNG4+FridDw5EjgsXeltKzOpej3LezbQ2ho2UDxN4H8QWql+pMS2aulRBpdr5nR2OYx+28BgprV5wVy1ycs/JnVOw1kdjN3XY7CKSOwumPFmItaf0toPIlcbxbDx5mvn/P4g05Y3/E0EAgjnWlV5M5vbSkMty3ZJeDnPad1Z2ZOlcCS48QwcT8BXyV+JxLZLzk8R/nh0jxpMneInyRw4hEzCxuJxdnq556kk59ByWPl8jL9a2LDEzHj5/dsx0rFYmyFJI3n9fislPS+TbvMRH6ytPJxww42u0IHep+SjNwbYY3a9f03O/wCFseeLz2iVA1Y9u7LgVdi4MCjYqYgo6ha6EKYsLTGrbFAxNi9oVZlDZXPbnQvGfhrl06dl63pnPnFeKWntLhlx9UO+glD2gjj8F9jWdxuGCY0vUoVQEBAQEBAQEBAQEBAQc/tls1FeMBY9rXPbXBXKtdW14d+a55KdUdvKJjbyWzXnarmlEdo3klma6kU1DvYKfcdzpy9KjJZOqayp4exbPX7Ha42lpBcW1BGkjfeb6LXjyReHRk2hJ3QFKgvANdKUJz9FGb8KYa6G8gAN5SUxCsYJA8QyBPM5/wCarPOXWpn9ltNBecd53i6kUW7iOkk/2UIHPCfE/vSi5TiyZrdU/wDUKbZbJsVd1hZvbxkbM7k8buLFybGM3npn2XWvFx0727oX3htSXsMdij3UTRQOLMw0coxk0d/grZMsa6Y7G/hzYmkfpV3N8mQPXr5Ary8vPw4O0d5+I/5daYcmTv8AyruPeJcfRo8v3XkZvUc2TxOo/L/tspxaV892TCBksO992hUGigZGvVZgXteomBcZFHSLDKp6RXGmhaCpSuqoQuxZKNDsNk7fvI6E1IqPMf8AVF9p6TyJy4Yi3mHn8inTZ0C9VnEBBVAQEBAQEBAQEBAQEHkf8RbUYLxeydu9s1rhjdhcK4XNGAlvXwj1Xn8iNX/U0nbBxtgcIXEuss53lncatfZ5DoWH3XUpT3gOajBbU9NvEodfftu3TWseQZA5r2uFKENOrm/59F3z5JrHT7r1hEuSez1e60YC5pMrZJSKAk50ByrpQ66DguXH6dz1d/fcpsiXttA0kfyQkaScpm1EbzXMYPZPc0IVsuWsfh7f58KNdZ7tdaJMc2KaY8i51ByzJDR2oFxrN7z3T0x7sl7l8FYzGGM0NHNOKvbh3WTnzFK9N+0T8eZd8VZmd1a105OZA4DPovD6uNT8Nd/q1RXJPmWF0mdch2AAWe09U707RGo0tdJVViEqVRCoIRK4yAKOkDKMk6ZFuIKdDIyirIyVCqLS5ToUc6gUxA2eyFqLJy3hVp+h+i9/0a8xeY+WXkx9u3oa+nYBAQVQEBAQEBAQEBAQEGmv29jD4I6bwipJzDBw815/N5v0ftr5XrXbzjbO7rTa91iLnOzMT3HJvE1PBtB8Fjrky3tHVHnwWiI8Njd0j4LIyCQRzYHuLJKOxMLjk2Ohqc/WuYWz/b06c1t+Tz79+/oHsbE0gGtCWNI888/Ncc026p35dK+FYt6W1iiEzqeGSV7IrPA/KjnudqaV8IqSprGu/wAe8+IJ7tHeklt3pNokfaGhoxOs9WsJ9xpydhHQN4+eectJt3vuVorOm82OvOcyOFjY2R27LnsJAGHEBUkkZ581q482i/2/ClvCVf1sle5wnjMT8sjoD3qR8eK5eoYPr11bs6Yss09mndMAM6jrSo9QvAyen5qd9bj8muvIpZQGvVZJjXaXeO6qhKhKkUqgxOOavHgEF1VCWVrlSYQuxKNCuJNAXV0TQnXJFhnaTq7D817Xo8Ta/VHiOzPyJ+3T0xfVPOEBBVAQEBAQEBAQEBAQeb7eXh/KWkukqGyhpYeFAKFeFz8E/Vm8e8OtLdkC5b7ZaRIA7FgDT/pNf2VuF1RExb9lciabaIZonENfgNQ12YxUNPMHPvRac2WccdURvSkd5a7aG3ttFpxtBZjZjdXMGRrKBuX5fistuTXL/wCzxH/LrFZa+wOne4B7i4Emgc4BrKnOlcgvNtltltEL602ltODLUjWhrQqctensRLffw6ghZJaS0UllEbjmKYRUGg4Zmp7hep6Tl6otWfMfw55I92r/AIt2tsAacWF7nRujbnV+FwLh2/da+bWLUms+6cU6nbWxSBzWuGjmgjsQvjd3x2mImY/R6M1i3mFAaLrfPa8av3/n+qK44rO69mRrarPM6XWujTqFhYVO0rC0q2wDCp3Au3ZVeqEMrY+arNkrt2o6hUQ8yo6hIijA/dc7WmRPuSEvtTOTaDtnUr6v0XF04Yn57sXIl6EveYxBVAQEBAQEBAQEBBQoOTvTaR7nObB4Wg0x0Bc7qOQXkZ+faZmuP+rpFPlzF/RG1MDbSTM3UNkcSAdKjkey8/NfPOp6p/qtEQ5e6dnpLHaN9ZnDdua5j4Z3voWnPwOAJ9oA58uq64ubaa/fHf5hWccL3i1b3FLLA/PJjcceEchUGp6kq/8AqKWnv2/VHRK6e1NbMHO0dHoKUDq6rPak/Qn9fZ1hJitLXVwHMZGnBedNbR5XZXTHj8Vbc+6rS3neskZG4kfG5uro3FpHcjgtfFras9Slpa697+nvE2dlqON1nErRLTxPY4spi4VGE58cS9PJlt9Pc99LY4jbpbml+zDD/bAAPNq+d5Ffu6vlur4TyuC21zC6uSidI2vLXf4FXcI2xPy1JCtHfwbWuLRqT8VMbNrQ9nP5qdWNskdHeySfVVnceTbMI3V498qKnVBtkEbuhVeqE9TIxvNVmU7ZAKK+HHOW8VhEzqHS7I2cZu4itT+I8PSq+34eLoj+GDLaJ7Onqt7OqgqgICAgICAgICAgwW1hdHIG+05jwO5aaKt4mazEJh5i8uYSTkSTQcgMifVfM6nHvfl2mUZznGuZyz14q9P1Uaa3XwY3YTmOBPHLRVmPu7LxLLdcO+o+YZOzaypApwJ/ZUv5TDdzXTDI3OOKlKZNAI50K5W+r7W7J7OSvK6n2Bxmhc6SED7SNxq5g5g8R30zXeLRmiMdvPtKPHdCivh9tkEcAMYIq+R1Dgb0HNTbjRgr15O/xCnVvtDtLqsbbNGGsLs8ySalx5lc62yWjcz5PDJBYrLvi+VgImjfBKWeE4XkePqQWtIOuStg5E4snTfvWe0/l+afzhpbwsMllncwHNuVTxacwfNc+Ri6LTS/t4/NrrfcbhtrFGHtB9e68nJM1nS20xkQC4TaZNkr2tGamsTKNoM1rrlTIrvXHpG0V5HAnnqSusJ2wgdyr7RtOgmLRkMlwtWJk2n2ebFq0inPis969PunaQGBc9yldgUbTtaBU0yqSABxK+h9M42tWnzLlku7O6miNjWjhr1K+pp2jTFPeWzYVdC8KUKoCAgICAgICAgILXV4IPOdq4HMtDqigdQgDSh5fFeDz8U/Ul1r4aJ8p7Dj1Xm7vC2nG7Xz4aaDxD0W3hVm0yradO0s4AawjMYW0p2WXvp1hMbLUaqvdOkG9Y3vgmGtY3inOrTkq0rbrr+sfyrPhwuxE4bLK3R7Q0OacnAVPDuvR9SpMViXGnl3FqvFkQaJHYMR8ORNfRefjjJMfa6aTbDZXzkNYaknM/h4lWxYL5rxEI3psNorttEzgWsJw5Co4cqr0Odgy5LRMRvTpjtWGkZDaIKh8cjRWtcBc31AyXkZuJk8zWXaLQuFqrx9CFknHpdfjfwPyVdVFpkk6fBW1U0oHSHgPMMTVfn+TStZB90eQYfkn2z7mmVjpO3oFSYqlfjfxKr01FXzubrX1A+aRSJQvitUz8o2l5/A0v8AjkB6rti4F8k/bWZVm0Q3NxXHaMYfMA08Acy1fU8Li3xx9zLe8T4djZ7LTVepEOKUGqULlIICAgICAgICAgIKFBzu0dyyWgeAsJGjZKgdqhZs+H6kLVtpyZ2UvFxpurO38W/JHemGq86fTbzPeYX64SrL/DfFU2sxTVObSzEwdKFbsHFjFHZSZ2zXlspNCALJG18bWgCMODcIGgbVcOTwZtPVTymt9NKLFbgafyNoJ6Ohp641j/0Wb4hfrT7Ls/brQMM0QskLvaq9j5HDllkFr4/Dms7ura+2Kf8AhnuiJLG9olFcpWNwuB1aaDRa8nHi8alSJYnXJeYyNkDnDR0dogwd/EQR6Ly59MyRM6dIu6LZm5rXGcUzWQkimFrxI7zIyW7i8WcUd1bW26kRraqbscggwTXXBJ7cUb/zMaVzthpb8VYn9k9Uwhv2Xsbv7TW/kc5nyK4W4HHt5pC0ZbR7sD9jbGeEg7TP+q5z6Xxv/n+6317sf9FWbg6cf+wH5tVJ9I48+0/1T9ex/RVm9+f9bf8A5UR6Px/if6n+osyN2Nso4zHvKfoFaPSeN8f3R9ezNHsrZG/ccfzSyH6q9fTONH+xH1r/AClRXJZmZthjB54AT6laKcbFT8NYj9lZvafdNZABoAOwAXaIV2vDFOkLgFIqgICAgICAgICAgICAgoWoAagqgILcKBgQMCCuEIFECiCqAgICAgICAgICAgICAgICAgICD//Z"/>
          <p:cNvSpPr>
            <a:spLocks noChangeAspect="1" noChangeArrowheads="1"/>
          </p:cNvSpPr>
          <p:nvPr/>
        </p:nvSpPr>
        <p:spPr bwMode="auto">
          <a:xfrm>
            <a:off x="460375" y="-16383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" y="908443"/>
            <a:ext cx="2034530" cy="134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http://www.mega.co.il/resources/2374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1" y="4221088"/>
            <a:ext cx="1561646" cy="14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www.ynet.co.il/PicServer2/02022009/1848433/11259770_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07" y="854714"/>
            <a:ext cx="19431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://www.muscu.com/wp-content/uploads/2015/06/margari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3" b="7983"/>
          <a:stretch/>
        </p:blipFill>
        <p:spPr bwMode="auto">
          <a:xfrm>
            <a:off x="4983893" y="4311098"/>
            <a:ext cx="1676158" cy="13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b="1" dirty="0" smtClean="0"/>
              <a:t>לֶחֶם </a:t>
            </a:r>
            <a:r>
              <a:rPr lang="en-US" sz="1600" b="1" dirty="0" err="1" smtClean="0"/>
              <a:t>lechem</a:t>
            </a:r>
            <a:endParaRPr lang="he-IL" sz="1600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פִּיתָה</a:t>
            </a:r>
            <a:r>
              <a:rPr lang="en-US" sz="1600" dirty="0" err="1" smtClean="0"/>
              <a:t>pitah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לַחְמָנִיַה</a:t>
            </a:r>
            <a:r>
              <a:rPr lang="en-US" sz="1600" dirty="0" err="1" smtClean="0"/>
              <a:t>l</a:t>
            </a:r>
            <a:r>
              <a:rPr lang="en-US" sz="1400" dirty="0" err="1" smtClean="0"/>
              <a:t>achmaniah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לָאפַה</a:t>
            </a:r>
            <a:r>
              <a:rPr lang="en-US" sz="1600" dirty="0" smtClean="0"/>
              <a:t> </a:t>
            </a:r>
            <a:r>
              <a:rPr lang="en-US" sz="1600" dirty="0" err="1" smtClean="0"/>
              <a:t>laffah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לֶחֶם </a:t>
            </a:r>
            <a:r>
              <a:rPr lang="en-US" sz="1600" dirty="0" err="1" smtClean="0"/>
              <a:t>lechem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פִּיתָה</a:t>
            </a:r>
            <a:r>
              <a:rPr lang="en-US" sz="1600" dirty="0" err="1" smtClean="0"/>
              <a:t>pitah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b="1" dirty="0" smtClean="0"/>
              <a:t>לַחְמָנִיַה</a:t>
            </a:r>
            <a:r>
              <a:rPr lang="en-US" sz="1600" b="1" dirty="0" err="1" smtClean="0"/>
              <a:t>l</a:t>
            </a:r>
            <a:r>
              <a:rPr lang="en-US" sz="1400" b="1" dirty="0" err="1" smtClean="0"/>
              <a:t>achmaniah</a:t>
            </a:r>
            <a:r>
              <a:rPr lang="en-US" sz="1600" b="1" dirty="0" smtClean="0"/>
              <a:t> </a:t>
            </a:r>
            <a:endParaRPr lang="he-IL" sz="1600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לָאפַה</a:t>
            </a:r>
            <a:r>
              <a:rPr lang="en-US" sz="1600" dirty="0" smtClean="0"/>
              <a:t> </a:t>
            </a:r>
            <a:r>
              <a:rPr lang="en-US" sz="1600" dirty="0" err="1" smtClean="0"/>
              <a:t>laffah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לֶחֶם </a:t>
            </a:r>
            <a:r>
              <a:rPr lang="en-US" sz="1600" dirty="0" err="1" smtClean="0"/>
              <a:t>lechem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b="1" dirty="0" smtClean="0"/>
              <a:t>פִּיתָה</a:t>
            </a:r>
            <a:r>
              <a:rPr lang="en-US" sz="1600" b="1" dirty="0" err="1" smtClean="0"/>
              <a:t>pitah</a:t>
            </a:r>
            <a:r>
              <a:rPr lang="en-US" sz="1600" b="1" dirty="0" smtClean="0"/>
              <a:t> </a:t>
            </a:r>
            <a:endParaRPr lang="he-IL" sz="1600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לַחְמָנִיַה</a:t>
            </a:r>
            <a:r>
              <a:rPr lang="en-US" sz="1600" dirty="0" err="1" smtClean="0"/>
              <a:t>l</a:t>
            </a:r>
            <a:r>
              <a:rPr lang="en-US" sz="1400" dirty="0" err="1" smtClean="0"/>
              <a:t>achmaniah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לָאפַה</a:t>
            </a:r>
            <a:r>
              <a:rPr lang="en-US" sz="1600" dirty="0" smtClean="0"/>
              <a:t> </a:t>
            </a:r>
            <a:r>
              <a:rPr lang="en-US" sz="1600" dirty="0" err="1" smtClean="0"/>
              <a:t>laffah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לֶחֶם </a:t>
            </a:r>
            <a:r>
              <a:rPr lang="en-US" sz="1600" dirty="0" err="1" smtClean="0"/>
              <a:t>lechem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פִּיתָה</a:t>
            </a:r>
            <a:r>
              <a:rPr lang="en-US" sz="1600" dirty="0" err="1" smtClean="0"/>
              <a:t>pitah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לַחְמָנִיַה</a:t>
            </a:r>
            <a:r>
              <a:rPr lang="en-US" sz="1600" dirty="0" err="1" smtClean="0"/>
              <a:t>l</a:t>
            </a:r>
            <a:r>
              <a:rPr lang="en-US" sz="1400" dirty="0" err="1" smtClean="0"/>
              <a:t>achmaniah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b="1" dirty="0" smtClean="0"/>
              <a:t>לָאפַה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laffah</a:t>
            </a:r>
            <a:r>
              <a:rPr lang="en-US" sz="1600" b="1" dirty="0" smtClean="0"/>
              <a:t> </a:t>
            </a:r>
            <a:endParaRPr lang="he-IL" sz="16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95460" y="-99392"/>
            <a:ext cx="16466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לֶחַמִים</a:t>
            </a:r>
          </a:p>
          <a:p>
            <a:pPr algn="ctr" rtl="1"/>
            <a:r>
              <a:rPr lang="en-US" sz="2800" b="1" dirty="0" err="1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lechamim</a:t>
            </a:r>
            <a:endParaRPr lang="en-US" sz="24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13" name="Rounded Rectangle 12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90240" y="3406374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53984" y="3435445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840" y="-68346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008837" y="3429000"/>
            <a:ext cx="16466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לֶחַמִים</a:t>
            </a:r>
          </a:p>
          <a:p>
            <a:pPr algn="ctr" rtl="1"/>
            <a:r>
              <a:rPr lang="en-US" sz="2800" b="1" dirty="0" err="1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lechamim</a:t>
            </a:r>
            <a:endParaRPr lang="en-US" sz="24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8317" y="3429000"/>
            <a:ext cx="16466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לֶחַמִים</a:t>
            </a:r>
          </a:p>
          <a:p>
            <a:pPr algn="ctr" rtl="1"/>
            <a:r>
              <a:rPr lang="en-US" sz="2800" b="1" dirty="0" err="1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lechamim</a:t>
            </a:r>
            <a:endParaRPr lang="en-US" sz="24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41413" y="-45387"/>
            <a:ext cx="16466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לֶחַמִים</a:t>
            </a:r>
          </a:p>
          <a:p>
            <a:pPr algn="ctr" rtl="1"/>
            <a:r>
              <a:rPr lang="en-US" sz="2800" b="1" dirty="0" err="1" smtClean="0">
                <a:ln w="127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lechamim</a:t>
            </a:r>
            <a:endParaRPr lang="en-US" sz="2400" b="1" dirty="0">
              <a:ln w="127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1" name="Picture 1" descr="C:\Users\שליחים\AppData\Local\Microsoft\Windows\Temporary Internet Files\Content.IE5\H85SLF6G\loaf_of_bread_cartoon_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" y="1073010"/>
            <a:ext cx="2132174" cy="11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ttp://msc.wcdn.co.il/w/w-700/182652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7181" b="9374"/>
          <a:stretch/>
        </p:blipFill>
        <p:spPr bwMode="auto">
          <a:xfrm>
            <a:off x="179512" y="4433450"/>
            <a:ext cx="2044438" cy="13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s://upload.wikimedia.org/wikipedia/commons/thumb/f/f1/D%C3%BCr%C3%BCm_D%C3%B6ner.jpg/200px-D%C3%BCr%C3%BCm_D%C3%B6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83107"/>
            <a:ext cx="1092257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harishonim.co.il/admin/upload/b_e_h-0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63" y="908720"/>
            <a:ext cx="1944338" cy="12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96" y="0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סַכִּין</a:t>
            </a:r>
            <a:r>
              <a:rPr lang="en-US" b="1" dirty="0" err="1" smtClean="0"/>
              <a:t>sakin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סִיר</a:t>
            </a:r>
            <a:r>
              <a:rPr lang="en-US" dirty="0" smtClean="0"/>
              <a:t>sir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מֲחְבָת</a:t>
            </a:r>
            <a:r>
              <a:rPr lang="en-US" dirty="0" err="1" smtClean="0"/>
              <a:t>machvat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קְעַרָה</a:t>
            </a:r>
            <a:r>
              <a:rPr lang="en-US" dirty="0" err="1" smtClean="0"/>
              <a:t>ke’ara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סַכִּין</a:t>
            </a:r>
            <a:r>
              <a:rPr lang="en-US" dirty="0" err="1" smtClean="0"/>
              <a:t>sakin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סִיר</a:t>
            </a:r>
            <a:r>
              <a:rPr lang="en-US" dirty="0" smtClean="0"/>
              <a:t>sir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מֲחְבָת</a:t>
            </a:r>
            <a:r>
              <a:rPr lang="en-US" b="1" dirty="0" err="1" smtClean="0"/>
              <a:t>machvat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קְעַרָה</a:t>
            </a:r>
            <a:r>
              <a:rPr lang="en-US" dirty="0" err="1" smtClean="0"/>
              <a:t>ke’ara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סַכִּין</a:t>
            </a:r>
            <a:r>
              <a:rPr lang="en-US" dirty="0" err="1" smtClean="0"/>
              <a:t>sakin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סִיר</a:t>
            </a:r>
            <a:r>
              <a:rPr lang="en-US" b="1" dirty="0" smtClean="0"/>
              <a:t>sir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מֲחְבָת</a:t>
            </a:r>
            <a:r>
              <a:rPr lang="en-US" dirty="0" err="1" smtClean="0"/>
              <a:t>machvat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קְעַרָה</a:t>
            </a:r>
            <a:r>
              <a:rPr lang="en-US" dirty="0" err="1" smtClean="0"/>
              <a:t>ke’ara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27426" y="3499832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סַכִּין</a:t>
            </a:r>
            <a:r>
              <a:rPr lang="en-US" dirty="0" err="1" smtClean="0"/>
              <a:t>sakin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סִיר</a:t>
            </a:r>
            <a:r>
              <a:rPr lang="en-US" dirty="0" smtClean="0"/>
              <a:t>sir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מֲחְבָת</a:t>
            </a:r>
            <a:r>
              <a:rPr lang="en-US" dirty="0" err="1" smtClean="0"/>
              <a:t>machvat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קְעַרָה</a:t>
            </a:r>
            <a:r>
              <a:rPr lang="en-US" b="1" dirty="0" err="1" smtClean="0"/>
              <a:t>ke’ara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4763" y="-45387"/>
            <a:ext cx="2093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כּלֵי מִטְבַּח </a:t>
            </a:r>
            <a:endParaRPr lang="en-US" sz="28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 rtl="1"/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kley</a:t>
            </a:r>
            <a:r>
              <a:rPr lang="en-US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mitbach</a:t>
            </a:r>
            <a:endParaRPr lang="en-US" sz="2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5283" y="3410997"/>
            <a:ext cx="2093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כּלֵי מִטְבַּח </a:t>
            </a:r>
            <a:endParaRPr lang="en-US" sz="28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 rtl="1"/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kley</a:t>
            </a:r>
            <a:r>
              <a:rPr lang="en-US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mitbach</a:t>
            </a:r>
            <a:endParaRPr lang="en-US" sz="2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5283" y="-27384"/>
            <a:ext cx="2093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כּלֵי מִטְבַּח </a:t>
            </a:r>
            <a:endParaRPr lang="en-US" sz="28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 rtl="1"/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kley</a:t>
            </a:r>
            <a:r>
              <a:rPr lang="en-US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mitbach</a:t>
            </a:r>
            <a:endParaRPr lang="en-US" sz="2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763" y="3410997"/>
            <a:ext cx="2093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כּלֵי מִטְבַּח </a:t>
            </a:r>
            <a:endParaRPr lang="en-US" sz="28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 rtl="1"/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kley</a:t>
            </a:r>
            <a:r>
              <a:rPr lang="en-US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mitbach</a:t>
            </a:r>
            <a:endParaRPr lang="en-US" sz="2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22" name="Rounded Rectangle 21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59762" y="3435445"/>
            <a:ext cx="2232248" cy="3436778"/>
            <a:chOff x="2267744" y="-68346"/>
            <a:chExt cx="2232248" cy="3436778"/>
          </a:xfrm>
        </p:grpSpPr>
        <p:sp>
          <p:nvSpPr>
            <p:cNvPr id="25" name="Rounded Rectangle 24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69490" y="3410997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7686" y="-87004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1026" name="Picture 2" descr="http://avvs.co/wp-content/uploads/2015/12/kitchen-knife-drawing-inspirational-decor-17-on-kitchen-design-id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65">
            <a:off x="146409" y="1379395"/>
            <a:ext cx="1921856" cy="5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20843/Topf-line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4" y="4210708"/>
            <a:ext cx="1942682" cy="16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d/5/0/2/12387028081954057375rugby471_Tango_Style_Frying_Pa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68" y="980728"/>
            <a:ext cx="2003495" cy="12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rysrosaries.com/collaboration/images/2/22/Bowl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8" y="4365104"/>
            <a:ext cx="2135646" cy="130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96" y="0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תַּפּוּחַ</a:t>
            </a:r>
            <a:r>
              <a:rPr lang="en-US" b="1" dirty="0" smtClean="0"/>
              <a:t> </a:t>
            </a:r>
            <a:r>
              <a:rPr lang="en-US" b="1" dirty="0" err="1" smtClean="0"/>
              <a:t>tapuach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תַּפּוּז</a:t>
            </a:r>
            <a:r>
              <a:rPr lang="en-US" dirty="0" err="1" smtClean="0"/>
              <a:t>tapuz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בַּנַנָה</a:t>
            </a:r>
            <a:r>
              <a:rPr lang="en-US" dirty="0" smtClean="0"/>
              <a:t>banana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לִימוֹן</a:t>
            </a:r>
            <a:r>
              <a:rPr lang="en-US" dirty="0" err="1" smtClean="0"/>
              <a:t>limon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תַּפּוּחַ</a:t>
            </a:r>
            <a:r>
              <a:rPr lang="en-US" dirty="0" smtClean="0"/>
              <a:t> </a:t>
            </a:r>
            <a:r>
              <a:rPr lang="en-US" dirty="0" err="1" smtClean="0"/>
              <a:t>tapuach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תַּפּוּז</a:t>
            </a:r>
            <a:r>
              <a:rPr lang="en-US" dirty="0" err="1" smtClean="0"/>
              <a:t>tapuz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בַּנַנָה</a:t>
            </a:r>
            <a:r>
              <a:rPr lang="en-US" b="1" dirty="0" smtClean="0"/>
              <a:t>banana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לִימוֹן</a:t>
            </a:r>
            <a:r>
              <a:rPr lang="en-US" dirty="0" err="1" smtClean="0"/>
              <a:t>limon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תַּפּוּחַ</a:t>
            </a:r>
            <a:r>
              <a:rPr lang="en-US" dirty="0" smtClean="0"/>
              <a:t> </a:t>
            </a:r>
            <a:r>
              <a:rPr lang="en-US" dirty="0" err="1" smtClean="0"/>
              <a:t>tapuach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תַּפּוּז</a:t>
            </a:r>
            <a:r>
              <a:rPr lang="en-US" b="1" dirty="0" err="1" smtClean="0"/>
              <a:t>tapuz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בַּנַנָה</a:t>
            </a:r>
            <a:r>
              <a:rPr lang="en-US" dirty="0" smtClean="0"/>
              <a:t>banana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לִימוֹן</a:t>
            </a:r>
            <a:r>
              <a:rPr lang="en-US" dirty="0" err="1" smtClean="0"/>
              <a:t>limon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תַּפּוּחַ</a:t>
            </a:r>
            <a:r>
              <a:rPr lang="en-US" dirty="0" smtClean="0"/>
              <a:t> </a:t>
            </a:r>
            <a:r>
              <a:rPr lang="en-US" dirty="0" err="1" smtClean="0"/>
              <a:t>tapuach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תַּפּוּז</a:t>
            </a:r>
            <a:r>
              <a:rPr lang="en-US" dirty="0" err="1" smtClean="0"/>
              <a:t>tapuz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בַּנַנָה</a:t>
            </a:r>
            <a:r>
              <a:rPr lang="en-US" dirty="0" smtClean="0"/>
              <a:t>banana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לִימוֹן</a:t>
            </a:r>
            <a:r>
              <a:rPr lang="en-US" b="1" dirty="0" err="1" smtClean="0"/>
              <a:t>limon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108" y="107921"/>
            <a:ext cx="2185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פֵּירוֹת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perot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9629" y="3717031"/>
            <a:ext cx="2185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פֵּירוֹת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perot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2205" y="116632"/>
            <a:ext cx="2185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פֵּירוֹת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perot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08" y="3717032"/>
            <a:ext cx="2185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פֵּירוֹת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perot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22" name="Rounded Rectangle 21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90240" y="3432017"/>
            <a:ext cx="2232248" cy="3436778"/>
            <a:chOff x="2267744" y="-68346"/>
            <a:chExt cx="2232248" cy="3436778"/>
          </a:xfrm>
        </p:grpSpPr>
        <p:sp>
          <p:nvSpPr>
            <p:cNvPr id="25" name="Rounded Rectangle 24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8264" y="3429000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76256" y="-83204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2050" name="Picture 2" descr="http://www.clipartbest.com/cliparts/LcK/Mq9/LcKMq9p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2" y="830694"/>
            <a:ext cx="1209694" cy="13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originals/44/c0/32/44c032d974973f82b253564e88411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6916"/>
            <a:ext cx="1701175" cy="15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rawingnow.com/file/videos/image/how-to-draw-an-oran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4291676"/>
            <a:ext cx="2103546" cy="14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rawingnow.com/file/videos/image/how-to-draw-a-lem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87" y="4284790"/>
            <a:ext cx="2113875" cy="14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אֲדוֹם</a:t>
            </a:r>
            <a:r>
              <a:rPr lang="en-US" b="1" dirty="0" err="1" smtClean="0"/>
              <a:t>adom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יַרוֹק</a:t>
            </a:r>
            <a:r>
              <a:rPr lang="en-US" sz="1600" dirty="0" err="1" smtClean="0"/>
              <a:t>yarok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שֲחוֹר</a:t>
            </a:r>
            <a:r>
              <a:rPr lang="en-US" sz="1600" dirty="0" err="1" smtClean="0"/>
              <a:t>shachor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לַבָן</a:t>
            </a:r>
            <a:r>
              <a:rPr lang="en-US" sz="1600" dirty="0" err="1" smtClean="0"/>
              <a:t>lavan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algn="r" rtl="1"/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אֲדוֹם</a:t>
            </a:r>
            <a:r>
              <a:rPr lang="en-US" dirty="0" err="1" smtClean="0"/>
              <a:t>adom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יַרוֹק</a:t>
            </a:r>
            <a:r>
              <a:rPr lang="en-US" dirty="0" err="1" smtClean="0"/>
              <a:t>yarok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שֲחוֹר</a:t>
            </a:r>
            <a:r>
              <a:rPr lang="en-US" b="1" dirty="0" err="1" smtClean="0"/>
              <a:t>shachor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לַבָן</a:t>
            </a:r>
            <a:r>
              <a:rPr lang="en-US" dirty="0" err="1" smtClean="0"/>
              <a:t>lavan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algn="r" rtl="1"/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אֲדוֹם</a:t>
            </a:r>
            <a:r>
              <a:rPr lang="en-US" dirty="0" err="1" smtClean="0"/>
              <a:t>adom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יַרוֹק</a:t>
            </a:r>
            <a:r>
              <a:rPr lang="en-US" b="1" dirty="0" err="1" smtClean="0"/>
              <a:t>yarok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שֲחוֹר</a:t>
            </a:r>
            <a:r>
              <a:rPr lang="en-US" dirty="0" err="1" smtClean="0"/>
              <a:t>shachor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לַבָן</a:t>
            </a:r>
            <a:r>
              <a:rPr lang="en-US" dirty="0" err="1" smtClean="0"/>
              <a:t>lavan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אֲדוֹם</a:t>
            </a:r>
            <a:r>
              <a:rPr lang="en-US" dirty="0" err="1" smtClean="0"/>
              <a:t>adom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יַרוֹק</a:t>
            </a:r>
            <a:r>
              <a:rPr lang="en-US" dirty="0" err="1" smtClean="0"/>
              <a:t>yarok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שֲחוֹר</a:t>
            </a:r>
            <a:r>
              <a:rPr lang="en-US" dirty="0" err="1" smtClean="0"/>
              <a:t>shachor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לַבָן</a:t>
            </a:r>
            <a:r>
              <a:rPr lang="en-US" b="1" dirty="0" err="1" smtClean="0"/>
              <a:t>lavan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5496" y="0"/>
            <a:ext cx="2251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צְבָעִים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tzvaym</a:t>
            </a:r>
            <a:endParaRPr lang="en-US" sz="28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96624" y="3509392"/>
            <a:ext cx="2251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צְבָעִים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tzvaym</a:t>
            </a:r>
            <a:endParaRPr lang="en-US" sz="28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96" y="3501008"/>
            <a:ext cx="2251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צְבָעִים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tzvaym</a:t>
            </a:r>
            <a:endParaRPr lang="en-US" sz="28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0346" y="-27384"/>
            <a:ext cx="2251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צְבָעִים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tzvaym</a:t>
            </a:r>
            <a:endParaRPr lang="en-US" sz="28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57703" y="3434944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47625" y="3421222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80840" y="-83204"/>
            <a:ext cx="2232248" cy="3436778"/>
            <a:chOff x="2267744" y="-68346"/>
            <a:chExt cx="2232248" cy="3436778"/>
          </a:xfrm>
        </p:grpSpPr>
        <p:sp>
          <p:nvSpPr>
            <p:cNvPr id="37" name="Rounded Rectangle 36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3074" name="Picture 2" descr="C:\Users\שליחים\AppData\Local\Microsoft\Windows\Temporary Internet Files\Content.IE5\H85SLF6G\red-41503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7" y="547687"/>
            <a:ext cx="1829220" cy="17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שליחים\AppData\Local\Microsoft\Windows\Temporary Internet Files\Content.IE5\H85SLF6G\greenspla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0" y="3992260"/>
            <a:ext cx="1887259" cy="17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שליחים\AppData\Local\Microsoft\Windows\Temporary Internet Files\Content.IE5\H85SLF6G\blackhighlighte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86" y="523220"/>
            <a:ext cx="1409519" cy="17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שליחים\AppData\Local\Microsoft\Windows\Temporary Internet Files\Content.IE5\GBAAV7HY\whitehighlighte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86" y="3977411"/>
            <a:ext cx="1451821" cy="17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חוּמוּס</a:t>
            </a:r>
            <a:r>
              <a:rPr lang="en-US" b="1" dirty="0" err="1" smtClean="0"/>
              <a:t>chumus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טְחִינַה</a:t>
            </a:r>
            <a:r>
              <a:rPr lang="en-US" sz="1600" dirty="0" err="1" smtClean="0"/>
              <a:t>tchina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שוֹקוֹלָד</a:t>
            </a:r>
            <a:r>
              <a:rPr lang="en-US" sz="1600" dirty="0" err="1" smtClean="0"/>
              <a:t>shokolad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רִיבַּה</a:t>
            </a:r>
            <a:r>
              <a:rPr lang="en-US" sz="1600" dirty="0" err="1" smtClean="0"/>
              <a:t>ribah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חוּמוּס</a:t>
            </a:r>
            <a:r>
              <a:rPr lang="en-US" dirty="0" err="1" smtClean="0"/>
              <a:t>chumus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טְחִינַה</a:t>
            </a:r>
            <a:r>
              <a:rPr lang="en-US" dirty="0" err="1" smtClean="0"/>
              <a:t>tchina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b="1" dirty="0" smtClean="0"/>
              <a:t>שוֹקוֹלָד</a:t>
            </a:r>
            <a:r>
              <a:rPr lang="en-US" sz="1600" b="1" dirty="0" err="1" smtClean="0"/>
              <a:t>shokolad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רִיבַּה</a:t>
            </a:r>
            <a:r>
              <a:rPr lang="en-US" dirty="0" err="1" smtClean="0"/>
              <a:t>ribah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חוּמוּס</a:t>
            </a:r>
            <a:r>
              <a:rPr lang="en-US" dirty="0" err="1" smtClean="0"/>
              <a:t>chumus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טְחִינַה</a:t>
            </a:r>
            <a:r>
              <a:rPr lang="en-US" b="1" dirty="0" err="1" smtClean="0"/>
              <a:t>tchina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שוֹקוֹלָד</a:t>
            </a:r>
            <a:r>
              <a:rPr lang="en-US" dirty="0" err="1" smtClean="0"/>
              <a:t>shokolad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רִיבַּה</a:t>
            </a:r>
            <a:r>
              <a:rPr lang="en-US" dirty="0" err="1" smtClean="0"/>
              <a:t>ribah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חוּמוּס</a:t>
            </a:r>
            <a:r>
              <a:rPr lang="en-US" dirty="0" err="1" smtClean="0"/>
              <a:t>chumus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טְחִינַה</a:t>
            </a:r>
            <a:r>
              <a:rPr lang="en-US" dirty="0" err="1" smtClean="0"/>
              <a:t>tchina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שוֹקוֹלָד</a:t>
            </a:r>
            <a:r>
              <a:rPr lang="en-US" dirty="0" err="1" smtClean="0"/>
              <a:t>shokolad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רִיבַּה</a:t>
            </a:r>
            <a:r>
              <a:rPr lang="en-US" b="1" dirty="0" err="1" smtClean="0"/>
              <a:t>ribah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08944" y="-99392"/>
            <a:ext cx="18775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מִמְרַחִים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mimrachim</a:t>
            </a:r>
            <a:endParaRPr lang="en-US" sz="2800" b="1" cap="none" spc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93357" y="3431942"/>
            <a:ext cx="18775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מִמְרַחִים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mimrachim</a:t>
            </a:r>
            <a:endParaRPr lang="en-US" sz="2800" b="1" cap="none" spc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414" y="3407807"/>
            <a:ext cx="18775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מִמְרַחִים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mimrachim</a:t>
            </a:r>
            <a:endParaRPr lang="en-US" sz="2800" b="1" cap="none" spc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25933" y="-99392"/>
            <a:ext cx="18775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מִמְרַחִים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mimrachim</a:t>
            </a:r>
            <a:endParaRPr lang="en-US" sz="2800" b="1" cap="none" spc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264" y="3421222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840" y="-99392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90240" y="3428217"/>
            <a:ext cx="2232248" cy="3436778"/>
            <a:chOff x="2267744" y="-68346"/>
            <a:chExt cx="2232248" cy="3436778"/>
          </a:xfrm>
        </p:grpSpPr>
        <p:sp>
          <p:nvSpPr>
            <p:cNvPr id="37" name="Rounded Rectangle 36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4098" name="Picture 2" descr="http://i.telegraph.co.uk/multimedia/archive/03234/03_21-food-news_323411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0" y="968652"/>
            <a:ext cx="2051014" cy="12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mako.co.il/2011/09/07/tehinapy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" y="4361914"/>
            <a:ext cx="1876297" cy="14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ewhorizon.co.il/userfiles/images/recipes/vitamix/chocolad800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2" y="795743"/>
            <a:ext cx="1935648" cy="14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1.ynet.co.il/xnet/PicServer2/pic/012013/318332/8_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914"/>
            <a:ext cx="2017010" cy="13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סַכּוּ"ם</a:t>
            </a:r>
            <a:r>
              <a:rPr lang="en-US" b="1" dirty="0" err="1" smtClean="0"/>
              <a:t>sakoom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צַלָחָת</a:t>
            </a:r>
            <a:r>
              <a:rPr lang="en-US" sz="1600" dirty="0" err="1" smtClean="0"/>
              <a:t>tzalachat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כּוֹס</a:t>
            </a:r>
            <a:r>
              <a:rPr lang="en-US" sz="1600" dirty="0" err="1" smtClean="0"/>
              <a:t>kos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סֵפֶל</a:t>
            </a:r>
            <a:r>
              <a:rPr lang="en-US" sz="1600" dirty="0" err="1" smtClean="0"/>
              <a:t>sefel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267744" y="11440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סַכּוּ"ם</a:t>
            </a:r>
            <a:r>
              <a:rPr lang="en-US" dirty="0" err="1" smtClean="0"/>
              <a:t>sakoom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צַלָחָת</a:t>
            </a:r>
            <a:r>
              <a:rPr lang="en-US" b="1" dirty="0" err="1" smtClean="0"/>
              <a:t>tzalachat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כּוֹס</a:t>
            </a:r>
            <a:r>
              <a:rPr lang="en-US" dirty="0" err="1" smtClean="0"/>
              <a:t>kos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סֵפֶל</a:t>
            </a:r>
            <a:r>
              <a:rPr lang="en-US" dirty="0" err="1" smtClean="0"/>
              <a:t>sefel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6880840" y="0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סַכּוּ"ם</a:t>
            </a:r>
            <a:r>
              <a:rPr lang="en-US" dirty="0" err="1" smtClean="0"/>
              <a:t>sakoom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צַלָחָת</a:t>
            </a:r>
            <a:r>
              <a:rPr lang="en-US" dirty="0" err="1" smtClean="0"/>
              <a:t>tzalachat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כּוֹס</a:t>
            </a:r>
            <a:r>
              <a:rPr lang="en-US" b="1" dirty="0" err="1" smtClean="0"/>
              <a:t>kos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סֵפֶל</a:t>
            </a:r>
            <a:r>
              <a:rPr lang="en-US" dirty="0" err="1" smtClean="0"/>
              <a:t>sefel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סַכּוּ"ם</a:t>
            </a:r>
            <a:r>
              <a:rPr lang="en-US" dirty="0" err="1" smtClean="0"/>
              <a:t>sakoom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צַלָחָת</a:t>
            </a:r>
            <a:r>
              <a:rPr lang="en-US" dirty="0" err="1" smtClean="0"/>
              <a:t>tzalachat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כּוֹס</a:t>
            </a:r>
            <a:r>
              <a:rPr lang="en-US" dirty="0" err="1" smtClean="0"/>
              <a:t>kos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סֵפֶל</a:t>
            </a:r>
            <a:r>
              <a:rPr lang="en-US" b="1" dirty="0" err="1" smtClean="0"/>
              <a:t>sefel</a:t>
            </a:r>
            <a:r>
              <a:rPr lang="en-US" b="1" dirty="0" smtClean="0"/>
              <a:t> </a:t>
            </a:r>
            <a:endParaRPr lang="he-IL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263607" y="25460"/>
            <a:ext cx="176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כֵּלִים </a:t>
            </a:r>
            <a:r>
              <a:rPr lang="en-US" sz="2800" b="1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kelim</a:t>
            </a:r>
            <a:endParaRPr lang="en-US" sz="2800" b="1" cap="none" spc="0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48019" y="3501008"/>
            <a:ext cx="176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כֵּלִים </a:t>
            </a:r>
            <a:r>
              <a:rPr lang="en-US" sz="2800" b="1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kelim</a:t>
            </a:r>
            <a:endParaRPr lang="en-US" sz="2800" b="1" cap="none" spc="0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7499" y="3509392"/>
            <a:ext cx="176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כֵּלִים </a:t>
            </a:r>
            <a:r>
              <a:rPr lang="en-US" sz="2800" b="1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kelim</a:t>
            </a:r>
            <a:endParaRPr lang="en-US" sz="2800" b="1" cap="none" spc="0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80595" y="25460"/>
            <a:ext cx="1768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כֵּלִים </a:t>
            </a:r>
            <a:r>
              <a:rPr lang="en-US" sz="2800" b="1" dirty="0" err="1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kelim</a:t>
            </a:r>
            <a:endParaRPr lang="en-US" sz="2800" b="1" cap="none" spc="0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90240" y="3435445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48264" y="3405357"/>
            <a:ext cx="2232248" cy="3436778"/>
            <a:chOff x="2267744" y="-68346"/>
            <a:chExt cx="2232248" cy="3436778"/>
          </a:xfrm>
        </p:grpSpPr>
        <p:sp>
          <p:nvSpPr>
            <p:cNvPr id="37" name="Rounded Rectangle 36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81064" y="-68346"/>
            <a:ext cx="2232248" cy="3436778"/>
            <a:chOff x="2267744" y="-68346"/>
            <a:chExt cx="2232248" cy="3436778"/>
          </a:xfrm>
        </p:grpSpPr>
        <p:sp>
          <p:nvSpPr>
            <p:cNvPr id="40" name="Rounded Rectangle 39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5122" name="Picture 2" descr="http://vrundaa.com/cutlery-dustbin/cutlery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8" y="692696"/>
            <a:ext cx="1714501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שליחים\AppData\Local\Microsoft\Windows\Temporary Internet Files\Content.IE5\H85SLF6G\large-drinking-glass-cup-with-red-punch-0-1567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0563"/>
            <a:ext cx="965261" cy="15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שליחים\AppData\Local\Microsoft\Windows\Temporary Internet Files\Content.IE5\CITSK4QL\cu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5234"/>
            <a:ext cx="1163018" cy="1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שליחים\AppData\Local\Microsoft\Windows\Temporary Internet Files\Content.IE5\GBAAV7HY\large-Empty-Plate-66.6-5128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19" y="1052736"/>
            <a:ext cx="1794882" cy="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לְבַשֵׁל</a:t>
            </a:r>
            <a:r>
              <a:rPr lang="en-US" b="1" dirty="0" err="1" smtClean="0"/>
              <a:t>levashel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לֵאֶפוֹת</a:t>
            </a:r>
            <a:r>
              <a:rPr lang="en-US" sz="1600" dirty="0" err="1" smtClean="0"/>
              <a:t>le’efot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לֵטַגֶן</a:t>
            </a:r>
            <a:r>
              <a:rPr lang="en-US" sz="1600" dirty="0" err="1" smtClean="0"/>
              <a:t>letagen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לֵקַרֶר</a:t>
            </a:r>
            <a:r>
              <a:rPr lang="en-US" sz="1600" dirty="0" err="1" smtClean="0"/>
              <a:t>lekarer</a:t>
            </a:r>
            <a:r>
              <a:rPr lang="en-US" sz="1600" dirty="0" smtClean="0"/>
              <a:t>  </a:t>
            </a:r>
            <a:endParaRPr lang="he-IL" sz="16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לְבַשֵׁל</a:t>
            </a:r>
            <a:r>
              <a:rPr lang="en-US" dirty="0" err="1" smtClean="0"/>
              <a:t>levashel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לֵאֶפוֹת</a:t>
            </a:r>
            <a:r>
              <a:rPr lang="en-US" dirty="0" err="1" smtClean="0"/>
              <a:t>le’efot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לֵטַגֶן</a:t>
            </a:r>
            <a:r>
              <a:rPr lang="en-US" b="1" dirty="0" err="1" smtClean="0"/>
              <a:t>letagen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לֵקַרֶר</a:t>
            </a:r>
            <a:r>
              <a:rPr lang="en-US" dirty="0" err="1" smtClean="0"/>
              <a:t>lekarer</a:t>
            </a:r>
            <a:r>
              <a:rPr lang="en-US" dirty="0" smtClean="0"/>
              <a:t>  </a:t>
            </a:r>
            <a:endParaRPr lang="he-IL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לְבַשֵׁל</a:t>
            </a:r>
            <a:r>
              <a:rPr lang="en-US" dirty="0" err="1" smtClean="0"/>
              <a:t>levashel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לֵאֶפוֹת</a:t>
            </a:r>
            <a:r>
              <a:rPr lang="en-US" b="1" dirty="0" err="1" smtClean="0"/>
              <a:t>le’efot</a:t>
            </a:r>
            <a:r>
              <a:rPr lang="en-US" b="1" dirty="0" smtClean="0"/>
              <a:t> </a:t>
            </a:r>
            <a:endParaRPr lang="he-IL" b="1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לֵטַגֶן</a:t>
            </a:r>
            <a:r>
              <a:rPr lang="en-US" dirty="0" err="1" smtClean="0"/>
              <a:t>letagen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לֵקַרֶר</a:t>
            </a:r>
            <a:r>
              <a:rPr lang="en-US" dirty="0" err="1" smtClean="0"/>
              <a:t>lekarer</a:t>
            </a:r>
            <a:r>
              <a:rPr lang="en-US" dirty="0" smtClean="0"/>
              <a:t>  </a:t>
            </a:r>
            <a:endParaRPr lang="he-IL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לְבַשֵׁל</a:t>
            </a:r>
            <a:r>
              <a:rPr lang="en-US" dirty="0" err="1" smtClean="0"/>
              <a:t>levashel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לֵאֶפוֹת</a:t>
            </a:r>
            <a:r>
              <a:rPr lang="en-US" dirty="0" err="1" smtClean="0"/>
              <a:t>le’efot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לֵטַגֶן</a:t>
            </a:r>
            <a:r>
              <a:rPr lang="en-US" dirty="0" err="1" smtClean="0"/>
              <a:t>letagen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לֵקַרֶר</a:t>
            </a:r>
            <a:r>
              <a:rPr lang="en-US" b="1" dirty="0" err="1" smtClean="0"/>
              <a:t>lekarer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10309" y="11440"/>
            <a:ext cx="2016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בִּישׁוּל </a:t>
            </a:r>
            <a:r>
              <a:rPr lang="en-US" sz="28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bishul</a:t>
            </a:r>
            <a:endParaRPr lang="en-US" sz="2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129" y="3509392"/>
            <a:ext cx="2016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בִּישׁוּל </a:t>
            </a:r>
            <a:r>
              <a:rPr lang="en-US" sz="28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bishul</a:t>
            </a:r>
            <a:endParaRPr lang="en-US" sz="2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3690" y="3509392"/>
            <a:ext cx="2016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בִּישׁוּל </a:t>
            </a:r>
            <a:r>
              <a:rPr lang="en-US" sz="28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bishul</a:t>
            </a:r>
            <a:endParaRPr lang="en-US" sz="2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2284" y="7422"/>
            <a:ext cx="2016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בִּישׁוּל </a:t>
            </a:r>
            <a:r>
              <a:rPr lang="en-US" sz="28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bishul</a:t>
            </a:r>
            <a:endParaRPr lang="en-US" sz="28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13" name="Rounded Rectangle 12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90240" y="3406374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53984" y="3435445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840" y="-68346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6146" name="Picture 2" descr="C:\Users\שליחים\AppData\Local\Microsoft\Windows\Temporary Internet Files\Content.IE5\H85SLF6G\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9" y="603557"/>
            <a:ext cx="1619821" cy="16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שליחים\AppData\Local\Microsoft\Windows\Temporary Internet Files\Content.IE5\C15CWD8L\large-fish-in-a-frying-pan-66.6-15498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90" y="764704"/>
            <a:ext cx="1975284" cy="13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שליחים\AppData\Local\Microsoft\Windows\Temporary Internet Files\Content.IE5\H85SLF6G\bake-vb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7" y="4133467"/>
            <a:ext cx="1523813" cy="15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orderbydesign.files.wordpress.com/2010/04/refrigerat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13" y="3987301"/>
            <a:ext cx="1513453" cy="18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מֵלָח</a:t>
            </a:r>
            <a:r>
              <a:rPr lang="en-US" b="1" dirty="0" err="1" smtClean="0"/>
              <a:t>melach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פִּלְפֶּל</a:t>
            </a:r>
            <a:r>
              <a:rPr lang="en-US" sz="1600" dirty="0" err="1" smtClean="0"/>
              <a:t>pilpel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פַּפְּרִיקָה</a:t>
            </a:r>
            <a:r>
              <a:rPr lang="en-US" sz="1600" dirty="0" err="1" smtClean="0"/>
              <a:t>paprikah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כּוּרְכּו</a:t>
            </a:r>
            <a:r>
              <a:rPr lang="he-IL" sz="1600" dirty="0"/>
              <a:t>ּ</a:t>
            </a:r>
            <a:r>
              <a:rPr lang="he-IL" sz="1600" dirty="0" smtClean="0"/>
              <a:t>ם</a:t>
            </a:r>
            <a:r>
              <a:rPr lang="en-US" sz="1600" dirty="0" smtClean="0"/>
              <a:t> </a:t>
            </a:r>
            <a:r>
              <a:rPr lang="en-US" sz="1600" dirty="0" err="1" smtClean="0"/>
              <a:t>kurkum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מֵלָח</a:t>
            </a:r>
            <a:r>
              <a:rPr lang="en-US" dirty="0" err="1" smtClean="0"/>
              <a:t>melach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פִּלְפֶּל</a:t>
            </a:r>
            <a:r>
              <a:rPr lang="en-US" dirty="0" err="1" smtClean="0"/>
              <a:t>pilpel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b="1" dirty="0" smtClean="0"/>
              <a:t>פַּפְּרִיקָה</a:t>
            </a:r>
            <a:r>
              <a:rPr lang="en-US" b="1" dirty="0" err="1" smtClean="0"/>
              <a:t>paprikah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כּוּרְכּוּם</a:t>
            </a:r>
            <a:r>
              <a:rPr lang="en-US" dirty="0" smtClean="0"/>
              <a:t> </a:t>
            </a:r>
            <a:r>
              <a:rPr lang="en-US" dirty="0" err="1" smtClean="0"/>
              <a:t>kurkum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מֵלָח</a:t>
            </a:r>
            <a:r>
              <a:rPr lang="en-US" dirty="0" err="1" smtClean="0"/>
              <a:t>melach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פִּלְפֶּל</a:t>
            </a:r>
            <a:r>
              <a:rPr lang="en-US" b="1" dirty="0" err="1" smtClean="0"/>
              <a:t>pilpel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פַּפְּרִיקָה</a:t>
            </a:r>
            <a:r>
              <a:rPr lang="en-US" dirty="0" err="1" smtClean="0"/>
              <a:t>paprikah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כּוּרְכּוּם</a:t>
            </a:r>
            <a:r>
              <a:rPr lang="en-US" dirty="0" smtClean="0"/>
              <a:t> </a:t>
            </a:r>
            <a:r>
              <a:rPr lang="en-US" dirty="0" err="1" smtClean="0"/>
              <a:t>kurkum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מֵלָח</a:t>
            </a:r>
            <a:r>
              <a:rPr lang="en-US" dirty="0" err="1" smtClean="0"/>
              <a:t>melach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פִּלְפֶּל</a:t>
            </a:r>
            <a:r>
              <a:rPr lang="en-US" dirty="0" err="1" smtClean="0"/>
              <a:t>pilpel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פַּפְּרִיקָה</a:t>
            </a:r>
            <a:r>
              <a:rPr lang="en-US" dirty="0" err="1" smtClean="0"/>
              <a:t>paprikah</a:t>
            </a:r>
            <a:r>
              <a:rPr lang="en-US" dirty="0" smtClean="0"/>
              <a:t> </a:t>
            </a: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b="1" dirty="0" smtClean="0"/>
              <a:t>כּוּרְכּוּם</a:t>
            </a:r>
            <a:r>
              <a:rPr lang="en-US" b="1" dirty="0" smtClean="0"/>
              <a:t> </a:t>
            </a:r>
            <a:r>
              <a:rPr lang="en-US" b="1" dirty="0" err="1" smtClean="0"/>
              <a:t>kurkum</a:t>
            </a:r>
            <a:r>
              <a:rPr lang="en-US" dirty="0" smtClean="0"/>
              <a:t> </a:t>
            </a:r>
            <a:endParaRPr lang="he-IL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19979" y="-27384"/>
            <a:ext cx="13975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תַּבְלִינִים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tavlinim</a:t>
            </a:r>
            <a:endParaRPr lang="en-US" sz="28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13" name="Rounded Rectangle 12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90240" y="3406374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53984" y="3435445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840" y="-68346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5133359" y="3429000"/>
            <a:ext cx="13975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תַּבְלִינִים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tavlinim</a:t>
            </a:r>
            <a:endParaRPr lang="en-US" sz="28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9979" y="3429000"/>
            <a:ext cx="13975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תַּבְלִינִים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tavlinim</a:t>
            </a:r>
            <a:endParaRPr lang="en-US" sz="28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65935" y="-45387"/>
            <a:ext cx="13975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תַּבְלִינִים</a:t>
            </a:r>
          </a:p>
          <a:p>
            <a:pPr algn="ctr" rtl="1"/>
            <a:r>
              <a:rPr lang="en-US" sz="2800" b="1" cap="none" spc="0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tavlinim</a:t>
            </a:r>
            <a:endParaRPr lang="en-US" sz="2800" b="1" cap="none" spc="0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8194" name="Picture 2" descr="C:\Users\שליחים\AppData\Local\Microsoft\Windows\Temporary Internet Files\Content.IE5\CITSK4QL\salt_shaker_106285_t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1271701" cy="13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שליחים\AppData\Local\Microsoft\Windows\Temporary Internet Files\Content.IE5\CITSK4QL\durance-essential-oil-black-pepper-ingredient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1"/>
          <a:stretch/>
        </p:blipFill>
        <p:spPr bwMode="auto">
          <a:xfrm>
            <a:off x="236516" y="4376329"/>
            <a:ext cx="1861017" cy="12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fscomps.fotosearch.com/compc/UNE/UNE172/u139378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0" b="7006"/>
          <a:stretch/>
        </p:blipFill>
        <p:spPr bwMode="auto">
          <a:xfrm>
            <a:off x="4946936" y="836712"/>
            <a:ext cx="1635560" cy="13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dogslife.org.il/wp-content/uploads/2014/07/%D7%9B%D7%95%D7%A8%D7%9B%D7%95%D7%9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36" y="4542049"/>
            <a:ext cx="1876473" cy="11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55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sz="1600" dirty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sz="1600" dirty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פֶּטְרוֹזִילִיָה</a:t>
            </a:r>
            <a:r>
              <a:rPr lang="en-US" sz="1400" dirty="0" smtClean="0"/>
              <a:t> </a:t>
            </a:r>
            <a:r>
              <a:rPr lang="en-US" sz="1400" dirty="0" err="1" smtClean="0"/>
              <a:t>petrozilia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שַׁמִיר</a:t>
            </a:r>
            <a:r>
              <a:rPr lang="en-US" sz="1400" dirty="0" err="1" smtClean="0"/>
              <a:t>shamir</a:t>
            </a:r>
            <a:r>
              <a:rPr lang="en-US" sz="1400" dirty="0" smtClean="0"/>
              <a:t> 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נַענַע</a:t>
            </a:r>
            <a:r>
              <a:rPr lang="en-US" sz="1400" dirty="0" smtClean="0"/>
              <a:t>nana 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כּוּסְבַּרָה</a:t>
            </a:r>
            <a:r>
              <a:rPr lang="en-US" sz="1400" dirty="0" smtClean="0"/>
              <a:t> </a:t>
            </a:r>
            <a:r>
              <a:rPr lang="en-US" sz="1400" dirty="0" err="1" smtClean="0"/>
              <a:t>kusbara</a:t>
            </a:r>
            <a:r>
              <a:rPr lang="en-US" sz="1400" dirty="0" smtClean="0"/>
              <a:t> </a:t>
            </a:r>
            <a:endParaRPr lang="he-IL" sz="1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648592" y="-341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פֶּטְרוֹזִילִיָה</a:t>
            </a:r>
            <a:r>
              <a:rPr lang="en-US" sz="1400" dirty="0" smtClean="0"/>
              <a:t> </a:t>
            </a:r>
            <a:r>
              <a:rPr lang="en-US" sz="1400" dirty="0" err="1" smtClean="0"/>
              <a:t>petrozilia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שַׁמִיר</a:t>
            </a:r>
            <a:r>
              <a:rPr lang="en-US" sz="1600" dirty="0" err="1" smtClean="0"/>
              <a:t>shamir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נַענַע</a:t>
            </a:r>
            <a:r>
              <a:rPr lang="en-US" sz="1600" dirty="0" smtClean="0"/>
              <a:t>nana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כּוּסְבַּרָה</a:t>
            </a:r>
            <a:r>
              <a:rPr lang="en-US" sz="1600" dirty="0" smtClean="0"/>
              <a:t> </a:t>
            </a:r>
            <a:r>
              <a:rPr lang="en-US" sz="1600" dirty="0" err="1" smtClean="0"/>
              <a:t>kusbara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549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פֶּטְרוֹזִילִיָה</a:t>
            </a:r>
            <a:r>
              <a:rPr lang="en-US" sz="1400" dirty="0" smtClean="0"/>
              <a:t> </a:t>
            </a:r>
            <a:r>
              <a:rPr lang="en-US" sz="1400" dirty="0" err="1" smtClean="0"/>
              <a:t>petrozilia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שַׁמִיר</a:t>
            </a:r>
            <a:r>
              <a:rPr lang="en-US" sz="1600" dirty="0" err="1" smtClean="0"/>
              <a:t>shamir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נַענַע</a:t>
            </a:r>
            <a:r>
              <a:rPr lang="en-US" sz="1600" dirty="0" smtClean="0"/>
              <a:t>nana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כּוּסְבַּרָה</a:t>
            </a:r>
            <a:r>
              <a:rPr lang="en-US" sz="1600" dirty="0" smtClean="0"/>
              <a:t> </a:t>
            </a:r>
            <a:r>
              <a:rPr lang="en-US" sz="1600" dirty="0" err="1" smtClean="0"/>
              <a:t>kusbara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3501008"/>
            <a:ext cx="2232248" cy="335699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he-IL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400" dirty="0" smtClean="0"/>
              <a:t>פֶּטְרוֹזִילִיָה</a:t>
            </a:r>
            <a:r>
              <a:rPr lang="en-US" sz="1400" dirty="0" smtClean="0"/>
              <a:t> </a:t>
            </a:r>
            <a:r>
              <a:rPr lang="en-US" sz="1400" dirty="0" err="1" smtClean="0"/>
              <a:t>petrozilia</a:t>
            </a:r>
            <a:endParaRPr lang="he-IL" sz="14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שַׁמִיר</a:t>
            </a:r>
            <a:r>
              <a:rPr lang="en-US" sz="1600" dirty="0" err="1" smtClean="0"/>
              <a:t>shamir</a:t>
            </a:r>
            <a:r>
              <a:rPr lang="en-US" sz="1600" dirty="0" smtClean="0"/>
              <a:t>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נַענַע</a:t>
            </a:r>
            <a:r>
              <a:rPr lang="en-US" sz="1600" dirty="0" smtClean="0"/>
              <a:t>nana </a:t>
            </a:r>
            <a:endParaRPr lang="he-IL" sz="16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he-IL" sz="1600" dirty="0" smtClean="0"/>
              <a:t>כּוּסְבַּרָה</a:t>
            </a:r>
            <a:r>
              <a:rPr lang="en-US" sz="1600" dirty="0" smtClean="0"/>
              <a:t> </a:t>
            </a:r>
            <a:r>
              <a:rPr lang="en-US" sz="1600" dirty="0" err="1" smtClean="0"/>
              <a:t>kusbara</a:t>
            </a:r>
            <a:r>
              <a:rPr lang="en-US" sz="1600" dirty="0" smtClean="0"/>
              <a:t> </a:t>
            </a:r>
            <a:endParaRPr lang="he-IL" sz="16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7345" y="-99392"/>
            <a:ext cx="21428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צִמְחֵי תֲּבְלִין</a:t>
            </a:r>
          </a:p>
          <a:p>
            <a:pPr algn="ctr" rtl="1"/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Tzimchey</a:t>
            </a:r>
            <a:r>
              <a:rPr lang="en-US" sz="24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tavlin</a:t>
            </a:r>
            <a:endParaRPr lang="en-US" sz="2400" dirty="0">
              <a:ln w="317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-68346"/>
            <a:ext cx="2232248" cy="3436778"/>
            <a:chOff x="2267744" y="-68346"/>
            <a:chExt cx="2232248" cy="3436778"/>
          </a:xfrm>
        </p:grpSpPr>
        <p:sp>
          <p:nvSpPr>
            <p:cNvPr id="13" name="Rounded Rectangle 12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90240" y="3406374"/>
            <a:ext cx="2232248" cy="3436778"/>
            <a:chOff x="2267744" y="-68346"/>
            <a:chExt cx="2232248" cy="3436778"/>
          </a:xfrm>
        </p:grpSpPr>
        <p:sp>
          <p:nvSpPr>
            <p:cNvPr id="28" name="Rounded Rectangle 27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53984" y="3435445"/>
            <a:ext cx="2232248" cy="3436778"/>
            <a:chOff x="2267744" y="-68346"/>
            <a:chExt cx="2232248" cy="3436778"/>
          </a:xfrm>
        </p:grpSpPr>
        <p:sp>
          <p:nvSpPr>
            <p:cNvPr id="31" name="Rounded Rectangle 30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840" y="-68346"/>
            <a:ext cx="2232248" cy="3436778"/>
            <a:chOff x="2267744" y="-68346"/>
            <a:chExt cx="2232248" cy="3436778"/>
          </a:xfrm>
        </p:grpSpPr>
        <p:sp>
          <p:nvSpPr>
            <p:cNvPr id="34" name="Rounded Rectangle 33"/>
            <p:cNvSpPr/>
            <p:nvPr/>
          </p:nvSpPr>
          <p:spPr>
            <a:xfrm>
              <a:off x="2267744" y="11440"/>
              <a:ext cx="2232248" cy="335699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3330830">
              <a:off x="1698204" y="1224315"/>
              <a:ext cx="34163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אוכלים ביחד</a:t>
              </a:r>
              <a:endParaRPr lang="en-US" sz="48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760724" y="3429000"/>
            <a:ext cx="21428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צִמְחֵי תֲּבְלִין</a:t>
            </a:r>
          </a:p>
          <a:p>
            <a:pPr algn="ctr" rtl="1"/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Tzimchey</a:t>
            </a:r>
            <a:r>
              <a:rPr lang="en-US" sz="24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tavlin</a:t>
            </a:r>
            <a:endParaRPr lang="en-US" sz="2400" dirty="0">
              <a:ln w="317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204" y="3429000"/>
            <a:ext cx="21428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צִמְחֵי תֲּבְלִין</a:t>
            </a:r>
          </a:p>
          <a:p>
            <a:pPr algn="ctr" rtl="1"/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Tzimchey</a:t>
            </a:r>
            <a:r>
              <a:rPr lang="en-US" sz="24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tavlin</a:t>
            </a:r>
            <a:endParaRPr lang="en-US" sz="2400" dirty="0">
              <a:ln w="317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6017" y="-99392"/>
            <a:ext cx="21428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28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צִמְחֵי תֲּבְלִין</a:t>
            </a:r>
          </a:p>
          <a:p>
            <a:pPr algn="ctr" rtl="1"/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Tzimchey</a:t>
            </a:r>
            <a:r>
              <a:rPr lang="en-US" sz="2400" dirty="0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317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tavlin</a:t>
            </a:r>
            <a:endParaRPr lang="en-US" sz="2400" dirty="0">
              <a:ln w="317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www.camoni.co.il/cms_files/fck/shutterstock_70819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1" y="908720"/>
            <a:ext cx="1827975" cy="121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skmefood.co.il/site/img/Items/coria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87" y="4466694"/>
            <a:ext cx="1943513" cy="12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yalla.co.il/yala/uploads/u7715/zoom/1352039737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93" y="934254"/>
            <a:ext cx="1831414" cy="11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yalla.co.il/yala/uploads/u7715/zoom/1352039984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9" y="4493408"/>
            <a:ext cx="1908212" cy="12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552</Words>
  <Application>Microsoft Office PowerPoint</Application>
  <PresentationFormat>On-screen Show (4:3)</PresentationFormat>
  <Paragraphs>643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שליחים</dc:creator>
  <cp:lastModifiedBy>שליחים</cp:lastModifiedBy>
  <cp:revision>15</cp:revision>
  <dcterms:created xsi:type="dcterms:W3CDTF">2016-01-07T17:52:15Z</dcterms:created>
  <dcterms:modified xsi:type="dcterms:W3CDTF">2016-01-07T20:42:51Z</dcterms:modified>
</cp:coreProperties>
</file>