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5"/>
  </p:notesMasterIdLst>
  <p:sldIdLst>
    <p:sldId id="256" r:id="rId2"/>
    <p:sldId id="257" r:id="rId3"/>
    <p:sldId id="258" r:id="rId4"/>
    <p:sldId id="259" r:id="rId5"/>
    <p:sldId id="261" r:id="rId6"/>
    <p:sldId id="262" r:id="rId7"/>
    <p:sldId id="263" r:id="rId8"/>
    <p:sldId id="264" r:id="rId9"/>
    <p:sldId id="265" r:id="rId10"/>
    <p:sldId id="266" r:id="rId11"/>
    <p:sldId id="267" r:id="rId12"/>
    <p:sldId id="272" r:id="rId13"/>
    <p:sldId id="268" r:id="rId14"/>
    <p:sldId id="269" r:id="rId15"/>
    <p:sldId id="270" r:id="rId16"/>
    <p:sldId id="273" r:id="rId17"/>
    <p:sldId id="274" r:id="rId18"/>
    <p:sldId id="276" r:id="rId19"/>
    <p:sldId id="277" r:id="rId20"/>
    <p:sldId id="278" r:id="rId21"/>
    <p:sldId id="279" r:id="rId22"/>
    <p:sldId id="281" r:id="rId23"/>
    <p:sldId id="28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67AF1B-B577-4945-B27A-13F2498D70DF}" type="doc">
      <dgm:prSet loTypeId="urn:microsoft.com/office/officeart/2005/8/layout/default" loCatId="list" qsTypeId="urn:microsoft.com/office/officeart/2005/8/quickstyle/3d2" qsCatId="3D" csTypeId="urn:microsoft.com/office/officeart/2005/8/colors/accent1_2" csCatId="accent1" phldr="1"/>
      <dgm:spPr/>
      <dgm:t>
        <a:bodyPr/>
        <a:lstStyle/>
        <a:p>
          <a:endParaRPr lang="en-US"/>
        </a:p>
      </dgm:t>
    </dgm:pt>
    <dgm:pt modelId="{8CA5ACB9-36C4-4635-B19F-F1380FACB84B}">
      <dgm:prSet phldrT="[Text]"/>
      <dgm:spPr/>
      <dgm:t>
        <a:bodyPr/>
        <a:lstStyle/>
        <a:p>
          <a:r>
            <a:rPr lang="en-US" dirty="0" smtClean="0"/>
            <a:t>To understand the prayers better</a:t>
          </a:r>
          <a:endParaRPr lang="en-US" dirty="0"/>
        </a:p>
      </dgm:t>
    </dgm:pt>
    <dgm:pt modelId="{B795C33D-B96B-4713-B796-D6C4CC200D09}" type="parTrans" cxnId="{630BD986-1AFB-41F1-B687-701B8773730E}">
      <dgm:prSet/>
      <dgm:spPr/>
      <dgm:t>
        <a:bodyPr/>
        <a:lstStyle/>
        <a:p>
          <a:endParaRPr lang="en-US"/>
        </a:p>
      </dgm:t>
    </dgm:pt>
    <dgm:pt modelId="{3261A207-8778-48F2-889F-B6E5AC3116E8}" type="sibTrans" cxnId="{630BD986-1AFB-41F1-B687-701B8773730E}">
      <dgm:prSet/>
      <dgm:spPr/>
      <dgm:t>
        <a:bodyPr/>
        <a:lstStyle/>
        <a:p>
          <a:endParaRPr lang="en-US"/>
        </a:p>
      </dgm:t>
    </dgm:pt>
    <dgm:pt modelId="{54D9871A-10D1-4EFD-94C2-9FCA46CDCB2D}">
      <dgm:prSet phldrT="[Text]"/>
      <dgm:spPr/>
      <dgm:t>
        <a:bodyPr/>
        <a:lstStyle/>
        <a:p>
          <a:r>
            <a:rPr lang="en-US" dirty="0" smtClean="0"/>
            <a:t>To talk to a relative in Israel</a:t>
          </a:r>
          <a:endParaRPr lang="en-US" dirty="0"/>
        </a:p>
      </dgm:t>
    </dgm:pt>
    <dgm:pt modelId="{59E26094-5A72-4883-B590-C479716A0C2D}" type="parTrans" cxnId="{0FFC53F3-9562-43D3-ABAE-C93E2C268AAE}">
      <dgm:prSet/>
      <dgm:spPr/>
      <dgm:t>
        <a:bodyPr/>
        <a:lstStyle/>
        <a:p>
          <a:endParaRPr lang="en-US"/>
        </a:p>
      </dgm:t>
    </dgm:pt>
    <dgm:pt modelId="{556E9C15-E420-4971-AD27-7404754A1A19}" type="sibTrans" cxnId="{0FFC53F3-9562-43D3-ABAE-C93E2C268AAE}">
      <dgm:prSet/>
      <dgm:spPr/>
      <dgm:t>
        <a:bodyPr/>
        <a:lstStyle/>
        <a:p>
          <a:endParaRPr lang="en-US"/>
        </a:p>
      </dgm:t>
    </dgm:pt>
    <dgm:pt modelId="{F3260B50-DA5B-423A-8F1F-42ED2335A1CA}">
      <dgm:prSet phldrT="[Text]"/>
      <dgm:spPr/>
      <dgm:t>
        <a:bodyPr/>
        <a:lstStyle/>
        <a:p>
          <a:r>
            <a:rPr lang="en-US" dirty="0" smtClean="0"/>
            <a:t>To get around easily in Israel</a:t>
          </a:r>
          <a:endParaRPr lang="en-US" dirty="0"/>
        </a:p>
      </dgm:t>
    </dgm:pt>
    <dgm:pt modelId="{934AB69A-14D9-45FF-B315-929C90C81F76}" type="parTrans" cxnId="{871E6A66-C12E-4505-9D29-3F39BDFD75C0}">
      <dgm:prSet/>
      <dgm:spPr/>
      <dgm:t>
        <a:bodyPr/>
        <a:lstStyle/>
        <a:p>
          <a:endParaRPr lang="en-US"/>
        </a:p>
      </dgm:t>
    </dgm:pt>
    <dgm:pt modelId="{BAE60C21-C0A8-4FF5-9897-4CF46F85B784}" type="sibTrans" cxnId="{871E6A66-C12E-4505-9D29-3F39BDFD75C0}">
      <dgm:prSet/>
      <dgm:spPr/>
      <dgm:t>
        <a:bodyPr/>
        <a:lstStyle/>
        <a:p>
          <a:endParaRPr lang="en-US"/>
        </a:p>
      </dgm:t>
    </dgm:pt>
    <dgm:pt modelId="{2E1CE2E1-915B-471F-9BF2-BB9E7F99DAB4}">
      <dgm:prSet phldrT="[Text]"/>
      <dgm:spPr/>
      <dgm:t>
        <a:bodyPr/>
        <a:lstStyle/>
        <a:p>
          <a:r>
            <a:rPr lang="en-US" dirty="0" smtClean="0"/>
            <a:t>To talk Hebrew with the </a:t>
          </a:r>
          <a:r>
            <a:rPr lang="en-US" dirty="0" err="1" smtClean="0"/>
            <a:t>Shaliach</a:t>
          </a:r>
          <a:r>
            <a:rPr lang="en-US" dirty="0" smtClean="0"/>
            <a:t> and make his life easier</a:t>
          </a:r>
          <a:endParaRPr lang="en-US" dirty="0"/>
        </a:p>
      </dgm:t>
    </dgm:pt>
    <dgm:pt modelId="{A5AD7F37-125B-4F3E-AE94-ED31109927C3}" type="parTrans" cxnId="{39EF85AB-5066-494A-BD72-42DC6BA54D17}">
      <dgm:prSet/>
      <dgm:spPr/>
      <dgm:t>
        <a:bodyPr/>
        <a:lstStyle/>
        <a:p>
          <a:endParaRPr lang="en-US"/>
        </a:p>
      </dgm:t>
    </dgm:pt>
    <dgm:pt modelId="{FA29DD1C-A8F8-4FFE-80CE-61B963212E2D}" type="sibTrans" cxnId="{39EF85AB-5066-494A-BD72-42DC6BA54D17}">
      <dgm:prSet/>
      <dgm:spPr/>
      <dgm:t>
        <a:bodyPr/>
        <a:lstStyle/>
        <a:p>
          <a:endParaRPr lang="en-US"/>
        </a:p>
      </dgm:t>
    </dgm:pt>
    <dgm:pt modelId="{0374956F-E749-4291-AAE1-7B7BB998A48D}" type="pres">
      <dgm:prSet presAssocID="{1467AF1B-B577-4945-B27A-13F2498D70DF}" presName="diagram" presStyleCnt="0">
        <dgm:presLayoutVars>
          <dgm:dir/>
          <dgm:resizeHandles val="exact"/>
        </dgm:presLayoutVars>
      </dgm:prSet>
      <dgm:spPr/>
      <dgm:t>
        <a:bodyPr/>
        <a:lstStyle/>
        <a:p>
          <a:endParaRPr lang="en-US"/>
        </a:p>
      </dgm:t>
    </dgm:pt>
    <dgm:pt modelId="{C7704928-B201-47EB-8509-A3FAD96B2A4D}" type="pres">
      <dgm:prSet presAssocID="{8CA5ACB9-36C4-4635-B19F-F1380FACB84B}" presName="node" presStyleLbl="node1" presStyleIdx="0" presStyleCnt="4">
        <dgm:presLayoutVars>
          <dgm:bulletEnabled val="1"/>
        </dgm:presLayoutVars>
      </dgm:prSet>
      <dgm:spPr/>
      <dgm:t>
        <a:bodyPr/>
        <a:lstStyle/>
        <a:p>
          <a:endParaRPr lang="en-US"/>
        </a:p>
      </dgm:t>
    </dgm:pt>
    <dgm:pt modelId="{88646692-7A3B-4A57-875D-1EDB1B2854CB}" type="pres">
      <dgm:prSet presAssocID="{3261A207-8778-48F2-889F-B6E5AC3116E8}" presName="sibTrans" presStyleCnt="0"/>
      <dgm:spPr/>
    </dgm:pt>
    <dgm:pt modelId="{4C6D1DC2-916D-48EA-B5E0-BC28CDAAA03A}" type="pres">
      <dgm:prSet presAssocID="{54D9871A-10D1-4EFD-94C2-9FCA46CDCB2D}" presName="node" presStyleLbl="node1" presStyleIdx="1" presStyleCnt="4">
        <dgm:presLayoutVars>
          <dgm:bulletEnabled val="1"/>
        </dgm:presLayoutVars>
      </dgm:prSet>
      <dgm:spPr/>
      <dgm:t>
        <a:bodyPr/>
        <a:lstStyle/>
        <a:p>
          <a:endParaRPr lang="en-US"/>
        </a:p>
      </dgm:t>
    </dgm:pt>
    <dgm:pt modelId="{73872C79-B8A1-4127-8F6C-AEF2E04E25DD}" type="pres">
      <dgm:prSet presAssocID="{556E9C15-E420-4971-AD27-7404754A1A19}" presName="sibTrans" presStyleCnt="0"/>
      <dgm:spPr/>
    </dgm:pt>
    <dgm:pt modelId="{DE756E34-640B-4EFF-8F81-9EF0DA79F255}" type="pres">
      <dgm:prSet presAssocID="{F3260B50-DA5B-423A-8F1F-42ED2335A1CA}" presName="node" presStyleLbl="node1" presStyleIdx="2" presStyleCnt="4">
        <dgm:presLayoutVars>
          <dgm:bulletEnabled val="1"/>
        </dgm:presLayoutVars>
      </dgm:prSet>
      <dgm:spPr/>
      <dgm:t>
        <a:bodyPr/>
        <a:lstStyle/>
        <a:p>
          <a:endParaRPr lang="en-US"/>
        </a:p>
      </dgm:t>
    </dgm:pt>
    <dgm:pt modelId="{AD6AC760-14DC-4904-B0EF-587F0BA73373}" type="pres">
      <dgm:prSet presAssocID="{BAE60C21-C0A8-4FF5-9897-4CF46F85B784}" presName="sibTrans" presStyleCnt="0"/>
      <dgm:spPr/>
    </dgm:pt>
    <dgm:pt modelId="{9B68D702-D8AE-4370-A956-BA0CB8872000}" type="pres">
      <dgm:prSet presAssocID="{2E1CE2E1-915B-471F-9BF2-BB9E7F99DAB4}" presName="node" presStyleLbl="node1" presStyleIdx="3" presStyleCnt="4">
        <dgm:presLayoutVars>
          <dgm:bulletEnabled val="1"/>
        </dgm:presLayoutVars>
      </dgm:prSet>
      <dgm:spPr/>
      <dgm:t>
        <a:bodyPr/>
        <a:lstStyle/>
        <a:p>
          <a:endParaRPr lang="en-US"/>
        </a:p>
      </dgm:t>
    </dgm:pt>
  </dgm:ptLst>
  <dgm:cxnLst>
    <dgm:cxn modelId="{A2ED9D0E-9D9C-4362-AD3B-DCA7AD1906C9}" type="presOf" srcId="{2E1CE2E1-915B-471F-9BF2-BB9E7F99DAB4}" destId="{9B68D702-D8AE-4370-A956-BA0CB8872000}" srcOrd="0" destOrd="0" presId="urn:microsoft.com/office/officeart/2005/8/layout/default"/>
    <dgm:cxn modelId="{361296A5-8C93-4F5B-B086-FDAC192E8F1E}" type="presOf" srcId="{54D9871A-10D1-4EFD-94C2-9FCA46CDCB2D}" destId="{4C6D1DC2-916D-48EA-B5E0-BC28CDAAA03A}" srcOrd="0" destOrd="0" presId="urn:microsoft.com/office/officeart/2005/8/layout/default"/>
    <dgm:cxn modelId="{39EF85AB-5066-494A-BD72-42DC6BA54D17}" srcId="{1467AF1B-B577-4945-B27A-13F2498D70DF}" destId="{2E1CE2E1-915B-471F-9BF2-BB9E7F99DAB4}" srcOrd="3" destOrd="0" parTransId="{A5AD7F37-125B-4F3E-AE94-ED31109927C3}" sibTransId="{FA29DD1C-A8F8-4FFE-80CE-61B963212E2D}"/>
    <dgm:cxn modelId="{18C147AA-EC8B-4A4A-955F-2BE19C2DF61A}" type="presOf" srcId="{F3260B50-DA5B-423A-8F1F-42ED2335A1CA}" destId="{DE756E34-640B-4EFF-8F81-9EF0DA79F255}" srcOrd="0" destOrd="0" presId="urn:microsoft.com/office/officeart/2005/8/layout/default"/>
    <dgm:cxn modelId="{8DEC592D-DB94-4A3A-907A-9110BD9050A9}" type="presOf" srcId="{8CA5ACB9-36C4-4635-B19F-F1380FACB84B}" destId="{C7704928-B201-47EB-8509-A3FAD96B2A4D}" srcOrd="0" destOrd="0" presId="urn:microsoft.com/office/officeart/2005/8/layout/default"/>
    <dgm:cxn modelId="{871E6A66-C12E-4505-9D29-3F39BDFD75C0}" srcId="{1467AF1B-B577-4945-B27A-13F2498D70DF}" destId="{F3260B50-DA5B-423A-8F1F-42ED2335A1CA}" srcOrd="2" destOrd="0" parTransId="{934AB69A-14D9-45FF-B315-929C90C81F76}" sibTransId="{BAE60C21-C0A8-4FF5-9897-4CF46F85B784}"/>
    <dgm:cxn modelId="{0FFC53F3-9562-43D3-ABAE-C93E2C268AAE}" srcId="{1467AF1B-B577-4945-B27A-13F2498D70DF}" destId="{54D9871A-10D1-4EFD-94C2-9FCA46CDCB2D}" srcOrd="1" destOrd="0" parTransId="{59E26094-5A72-4883-B590-C479716A0C2D}" sibTransId="{556E9C15-E420-4971-AD27-7404754A1A19}"/>
    <dgm:cxn modelId="{630BD986-1AFB-41F1-B687-701B8773730E}" srcId="{1467AF1B-B577-4945-B27A-13F2498D70DF}" destId="{8CA5ACB9-36C4-4635-B19F-F1380FACB84B}" srcOrd="0" destOrd="0" parTransId="{B795C33D-B96B-4713-B796-D6C4CC200D09}" sibTransId="{3261A207-8778-48F2-889F-B6E5AC3116E8}"/>
    <dgm:cxn modelId="{1DFB5E34-DB55-4518-AA3D-254DFE709B6F}" type="presOf" srcId="{1467AF1B-B577-4945-B27A-13F2498D70DF}" destId="{0374956F-E749-4291-AAE1-7B7BB998A48D}" srcOrd="0" destOrd="0" presId="urn:microsoft.com/office/officeart/2005/8/layout/default"/>
    <dgm:cxn modelId="{8A21EA0D-420B-47F7-841A-439733B92019}" type="presParOf" srcId="{0374956F-E749-4291-AAE1-7B7BB998A48D}" destId="{C7704928-B201-47EB-8509-A3FAD96B2A4D}" srcOrd="0" destOrd="0" presId="urn:microsoft.com/office/officeart/2005/8/layout/default"/>
    <dgm:cxn modelId="{41B44CCB-8231-40BC-8ACB-D79ED4ACFAEF}" type="presParOf" srcId="{0374956F-E749-4291-AAE1-7B7BB998A48D}" destId="{88646692-7A3B-4A57-875D-1EDB1B2854CB}" srcOrd="1" destOrd="0" presId="urn:microsoft.com/office/officeart/2005/8/layout/default"/>
    <dgm:cxn modelId="{A95BE268-D79F-4CB0-BB40-472F9F8BAC9C}" type="presParOf" srcId="{0374956F-E749-4291-AAE1-7B7BB998A48D}" destId="{4C6D1DC2-916D-48EA-B5E0-BC28CDAAA03A}" srcOrd="2" destOrd="0" presId="urn:microsoft.com/office/officeart/2005/8/layout/default"/>
    <dgm:cxn modelId="{F49D09A4-8594-47CE-A52D-3B7622C664FA}" type="presParOf" srcId="{0374956F-E749-4291-AAE1-7B7BB998A48D}" destId="{73872C79-B8A1-4127-8F6C-AEF2E04E25DD}" srcOrd="3" destOrd="0" presId="urn:microsoft.com/office/officeart/2005/8/layout/default"/>
    <dgm:cxn modelId="{423F5517-035D-4AAE-AD7F-B868CBF381F5}" type="presParOf" srcId="{0374956F-E749-4291-AAE1-7B7BB998A48D}" destId="{DE756E34-640B-4EFF-8F81-9EF0DA79F255}" srcOrd="4" destOrd="0" presId="urn:microsoft.com/office/officeart/2005/8/layout/default"/>
    <dgm:cxn modelId="{9EA60708-545A-4905-AAC6-7331CF0C56B9}" type="presParOf" srcId="{0374956F-E749-4291-AAE1-7B7BB998A48D}" destId="{AD6AC760-14DC-4904-B0EF-587F0BA73373}" srcOrd="5" destOrd="0" presId="urn:microsoft.com/office/officeart/2005/8/layout/default"/>
    <dgm:cxn modelId="{F7235022-025A-4701-9C72-4D9ACEFF9611}" type="presParOf" srcId="{0374956F-E749-4291-AAE1-7B7BB998A48D}" destId="{9B68D702-D8AE-4370-A956-BA0CB8872000}" srcOrd="6"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AB973D-FEAA-4F3A-BC30-F17DDC249E5F}" type="doc">
      <dgm:prSet loTypeId="urn:microsoft.com/office/officeart/2005/8/layout/cycle6" loCatId="cycle" qsTypeId="urn:microsoft.com/office/officeart/2005/8/quickstyle/3d2" qsCatId="3D" csTypeId="urn:microsoft.com/office/officeart/2005/8/colors/accent1_2" csCatId="accent1" phldr="1"/>
      <dgm:spPr/>
      <dgm:t>
        <a:bodyPr/>
        <a:lstStyle/>
        <a:p>
          <a:endParaRPr lang="en-US"/>
        </a:p>
      </dgm:t>
    </dgm:pt>
    <dgm:pt modelId="{B35F4BFF-1FC2-4702-A676-ABEB0434B996}">
      <dgm:prSet phldrT="[Text]"/>
      <dgm:spPr/>
      <dgm:t>
        <a:bodyPr/>
        <a:lstStyle/>
        <a:p>
          <a:r>
            <a:rPr lang="en-US" dirty="0" smtClean="0"/>
            <a:t>22</a:t>
          </a:r>
          <a:endParaRPr lang="en-US" dirty="0"/>
        </a:p>
      </dgm:t>
    </dgm:pt>
    <dgm:pt modelId="{ED438F5C-5DEB-4C2C-BEE6-27B6FC62EC59}" type="parTrans" cxnId="{8A2C698F-4DA4-493B-8A02-A6CE80EE62E2}">
      <dgm:prSet/>
      <dgm:spPr/>
      <dgm:t>
        <a:bodyPr/>
        <a:lstStyle/>
        <a:p>
          <a:endParaRPr lang="en-US"/>
        </a:p>
      </dgm:t>
    </dgm:pt>
    <dgm:pt modelId="{AC606D2E-CEDE-4ED8-9DEF-C16ED7FE39C4}" type="sibTrans" cxnId="{8A2C698F-4DA4-493B-8A02-A6CE80EE62E2}">
      <dgm:prSet/>
      <dgm:spPr/>
      <dgm:t>
        <a:bodyPr/>
        <a:lstStyle/>
        <a:p>
          <a:endParaRPr lang="en-US"/>
        </a:p>
      </dgm:t>
    </dgm:pt>
    <dgm:pt modelId="{37EFDB4F-1454-4964-933E-B904FE3A2AB5}">
      <dgm:prSet phldrT="[Text]"/>
      <dgm:spPr/>
      <dgm:t>
        <a:bodyPr/>
        <a:lstStyle/>
        <a:p>
          <a:r>
            <a:rPr lang="en-US" b="1" i="0" dirty="0" err="1" smtClean="0"/>
            <a:t>Nikkud</a:t>
          </a:r>
          <a:r>
            <a:rPr lang="en-US" b="0" i="0" dirty="0" smtClean="0"/>
            <a:t> </a:t>
          </a:r>
          <a:endParaRPr lang="en-US" dirty="0"/>
        </a:p>
      </dgm:t>
    </dgm:pt>
    <dgm:pt modelId="{CDCAAD0C-AF6E-4EB1-B9C5-2A9327730B42}" type="parTrans" cxnId="{61235373-61CF-41FC-B401-FA5E2C435308}">
      <dgm:prSet/>
      <dgm:spPr/>
      <dgm:t>
        <a:bodyPr/>
        <a:lstStyle/>
        <a:p>
          <a:endParaRPr lang="en-US"/>
        </a:p>
      </dgm:t>
    </dgm:pt>
    <dgm:pt modelId="{16D989E7-8009-4B6F-84C6-B6CE0E4F4340}" type="sibTrans" cxnId="{61235373-61CF-41FC-B401-FA5E2C435308}">
      <dgm:prSet/>
      <dgm:spPr/>
      <dgm:t>
        <a:bodyPr/>
        <a:lstStyle/>
        <a:p>
          <a:endParaRPr lang="en-US"/>
        </a:p>
      </dgm:t>
    </dgm:pt>
    <dgm:pt modelId="{31EF0199-E99B-4BE0-8F4F-0C6917968CEF}">
      <dgm:prSet phldrT="[Text]"/>
      <dgm:spPr/>
      <dgm:t>
        <a:bodyPr/>
        <a:lstStyle/>
        <a:p>
          <a:r>
            <a:rPr lang="en-US" dirty="0" smtClean="0"/>
            <a:t>2</a:t>
          </a:r>
          <a:endParaRPr lang="en-US" dirty="0"/>
        </a:p>
      </dgm:t>
    </dgm:pt>
    <dgm:pt modelId="{042B70A6-AFE5-45E4-BB1C-F3689C8DC176}" type="parTrans" cxnId="{BB7FB786-7D7C-41F8-A981-D3A985DB97FA}">
      <dgm:prSet/>
      <dgm:spPr/>
      <dgm:t>
        <a:bodyPr/>
        <a:lstStyle/>
        <a:p>
          <a:endParaRPr lang="en-US"/>
        </a:p>
      </dgm:t>
    </dgm:pt>
    <dgm:pt modelId="{008DA006-A73B-4CE0-9267-4ADB9DD16ED2}" type="sibTrans" cxnId="{BB7FB786-7D7C-41F8-A981-D3A985DB97FA}">
      <dgm:prSet/>
      <dgm:spPr/>
      <dgm:t>
        <a:bodyPr/>
        <a:lstStyle/>
        <a:p>
          <a:endParaRPr lang="en-US"/>
        </a:p>
      </dgm:t>
    </dgm:pt>
    <dgm:pt modelId="{9C78E023-7F8C-4654-ADCA-53043021CAC0}">
      <dgm:prSet phldrT="[Text]"/>
      <dgm:spPr/>
      <dgm:t>
        <a:bodyPr/>
        <a:lstStyle/>
        <a:p>
          <a:r>
            <a:rPr lang="he-IL" dirty="0" smtClean="0">
              <a:sym typeface="Wingdings" pitchFamily="2" charset="2"/>
            </a:rPr>
            <a:t></a:t>
          </a:r>
          <a:endParaRPr lang="en-US" dirty="0"/>
        </a:p>
      </dgm:t>
    </dgm:pt>
    <dgm:pt modelId="{B40A587D-F06C-4E6D-8D18-C4F68745CDF2}" type="sibTrans" cxnId="{51EBB194-8ED5-4662-8EFC-FD67F9A59C95}">
      <dgm:prSet/>
      <dgm:spPr/>
      <dgm:t>
        <a:bodyPr/>
        <a:lstStyle/>
        <a:p>
          <a:endParaRPr lang="en-US"/>
        </a:p>
      </dgm:t>
    </dgm:pt>
    <dgm:pt modelId="{20CEF959-A3DF-423D-97AC-E641CDB9A913}" type="parTrans" cxnId="{51EBB194-8ED5-4662-8EFC-FD67F9A59C95}">
      <dgm:prSet/>
      <dgm:spPr/>
      <dgm:t>
        <a:bodyPr/>
        <a:lstStyle/>
        <a:p>
          <a:endParaRPr lang="en-US"/>
        </a:p>
      </dgm:t>
    </dgm:pt>
    <dgm:pt modelId="{4F76CD26-7B5F-450F-9AEE-EAA1A61B1D20}" type="pres">
      <dgm:prSet presAssocID="{95AB973D-FEAA-4F3A-BC30-F17DDC249E5F}" presName="cycle" presStyleCnt="0">
        <dgm:presLayoutVars>
          <dgm:dir/>
          <dgm:resizeHandles val="exact"/>
        </dgm:presLayoutVars>
      </dgm:prSet>
      <dgm:spPr/>
      <dgm:t>
        <a:bodyPr/>
        <a:lstStyle/>
        <a:p>
          <a:endParaRPr lang="en-US"/>
        </a:p>
      </dgm:t>
    </dgm:pt>
    <dgm:pt modelId="{370738A2-DE28-4E2E-87E1-964761D2BCE3}" type="pres">
      <dgm:prSet presAssocID="{B35F4BFF-1FC2-4702-A676-ABEB0434B996}" presName="node" presStyleLbl="node1" presStyleIdx="0" presStyleCnt="4">
        <dgm:presLayoutVars>
          <dgm:bulletEnabled val="1"/>
        </dgm:presLayoutVars>
      </dgm:prSet>
      <dgm:spPr/>
      <dgm:t>
        <a:bodyPr/>
        <a:lstStyle/>
        <a:p>
          <a:endParaRPr lang="en-US"/>
        </a:p>
      </dgm:t>
    </dgm:pt>
    <dgm:pt modelId="{6BF28E3B-5840-488D-8CB3-BC81A0CFB5A5}" type="pres">
      <dgm:prSet presAssocID="{B35F4BFF-1FC2-4702-A676-ABEB0434B996}" presName="spNode" presStyleCnt="0"/>
      <dgm:spPr/>
    </dgm:pt>
    <dgm:pt modelId="{165A9878-B5B9-4C56-8F3B-14DAD6875166}" type="pres">
      <dgm:prSet presAssocID="{AC606D2E-CEDE-4ED8-9DEF-C16ED7FE39C4}" presName="sibTrans" presStyleLbl="sibTrans1D1" presStyleIdx="0" presStyleCnt="4"/>
      <dgm:spPr/>
      <dgm:t>
        <a:bodyPr/>
        <a:lstStyle/>
        <a:p>
          <a:endParaRPr lang="en-US"/>
        </a:p>
      </dgm:t>
    </dgm:pt>
    <dgm:pt modelId="{C617679E-F30F-49AA-8109-E15002BC6A8A}" type="pres">
      <dgm:prSet presAssocID="{9C78E023-7F8C-4654-ADCA-53043021CAC0}" presName="node" presStyleLbl="node1" presStyleIdx="1" presStyleCnt="4">
        <dgm:presLayoutVars>
          <dgm:bulletEnabled val="1"/>
        </dgm:presLayoutVars>
      </dgm:prSet>
      <dgm:spPr/>
      <dgm:t>
        <a:bodyPr/>
        <a:lstStyle/>
        <a:p>
          <a:endParaRPr lang="en-US"/>
        </a:p>
      </dgm:t>
    </dgm:pt>
    <dgm:pt modelId="{4B8E2090-E531-4175-B985-1251625805F4}" type="pres">
      <dgm:prSet presAssocID="{9C78E023-7F8C-4654-ADCA-53043021CAC0}" presName="spNode" presStyleCnt="0"/>
      <dgm:spPr/>
    </dgm:pt>
    <dgm:pt modelId="{04CEB75E-25BE-47D9-A308-DB1F3CD771A8}" type="pres">
      <dgm:prSet presAssocID="{B40A587D-F06C-4E6D-8D18-C4F68745CDF2}" presName="sibTrans" presStyleLbl="sibTrans1D1" presStyleIdx="1" presStyleCnt="4"/>
      <dgm:spPr/>
      <dgm:t>
        <a:bodyPr/>
        <a:lstStyle/>
        <a:p>
          <a:endParaRPr lang="en-US"/>
        </a:p>
      </dgm:t>
    </dgm:pt>
    <dgm:pt modelId="{E63AF7AF-97B2-47B7-8A28-8D09826B29DF}" type="pres">
      <dgm:prSet presAssocID="{37EFDB4F-1454-4964-933E-B904FE3A2AB5}" presName="node" presStyleLbl="node1" presStyleIdx="2" presStyleCnt="4">
        <dgm:presLayoutVars>
          <dgm:bulletEnabled val="1"/>
        </dgm:presLayoutVars>
      </dgm:prSet>
      <dgm:spPr/>
      <dgm:t>
        <a:bodyPr/>
        <a:lstStyle/>
        <a:p>
          <a:endParaRPr lang="en-US"/>
        </a:p>
      </dgm:t>
    </dgm:pt>
    <dgm:pt modelId="{F0A6EB48-F238-406A-AB4A-AF0246F647AF}" type="pres">
      <dgm:prSet presAssocID="{37EFDB4F-1454-4964-933E-B904FE3A2AB5}" presName="spNode" presStyleCnt="0"/>
      <dgm:spPr/>
    </dgm:pt>
    <dgm:pt modelId="{DD60FBBE-5DB7-4A83-A08A-66D938BC1FFA}" type="pres">
      <dgm:prSet presAssocID="{16D989E7-8009-4B6F-84C6-B6CE0E4F4340}" presName="sibTrans" presStyleLbl="sibTrans1D1" presStyleIdx="2" presStyleCnt="4"/>
      <dgm:spPr/>
      <dgm:t>
        <a:bodyPr/>
        <a:lstStyle/>
        <a:p>
          <a:endParaRPr lang="en-US"/>
        </a:p>
      </dgm:t>
    </dgm:pt>
    <dgm:pt modelId="{E83EAB08-7FB7-4770-B79A-2B40B146DD3B}" type="pres">
      <dgm:prSet presAssocID="{31EF0199-E99B-4BE0-8F4F-0C6917968CEF}" presName="node" presStyleLbl="node1" presStyleIdx="3" presStyleCnt="4">
        <dgm:presLayoutVars>
          <dgm:bulletEnabled val="1"/>
        </dgm:presLayoutVars>
      </dgm:prSet>
      <dgm:spPr/>
      <dgm:t>
        <a:bodyPr/>
        <a:lstStyle/>
        <a:p>
          <a:endParaRPr lang="en-US"/>
        </a:p>
      </dgm:t>
    </dgm:pt>
    <dgm:pt modelId="{B3EEE244-7C8C-4846-A637-6CE05E65315B}" type="pres">
      <dgm:prSet presAssocID="{31EF0199-E99B-4BE0-8F4F-0C6917968CEF}" presName="spNode" presStyleCnt="0"/>
      <dgm:spPr/>
    </dgm:pt>
    <dgm:pt modelId="{75666D9F-949C-4811-B15D-E4FDA6088293}" type="pres">
      <dgm:prSet presAssocID="{008DA006-A73B-4CE0-9267-4ADB9DD16ED2}" presName="sibTrans" presStyleLbl="sibTrans1D1" presStyleIdx="3" presStyleCnt="4"/>
      <dgm:spPr/>
      <dgm:t>
        <a:bodyPr/>
        <a:lstStyle/>
        <a:p>
          <a:endParaRPr lang="en-US"/>
        </a:p>
      </dgm:t>
    </dgm:pt>
  </dgm:ptLst>
  <dgm:cxnLst>
    <dgm:cxn modelId="{7C817A5E-DF91-44D6-9AD9-14AFB9A150F7}" type="presOf" srcId="{16D989E7-8009-4B6F-84C6-B6CE0E4F4340}" destId="{DD60FBBE-5DB7-4A83-A08A-66D938BC1FFA}" srcOrd="0" destOrd="0" presId="urn:microsoft.com/office/officeart/2005/8/layout/cycle6"/>
    <dgm:cxn modelId="{8A2C698F-4DA4-493B-8A02-A6CE80EE62E2}" srcId="{95AB973D-FEAA-4F3A-BC30-F17DDC249E5F}" destId="{B35F4BFF-1FC2-4702-A676-ABEB0434B996}" srcOrd="0" destOrd="0" parTransId="{ED438F5C-5DEB-4C2C-BEE6-27B6FC62EC59}" sibTransId="{AC606D2E-CEDE-4ED8-9DEF-C16ED7FE39C4}"/>
    <dgm:cxn modelId="{61235373-61CF-41FC-B401-FA5E2C435308}" srcId="{95AB973D-FEAA-4F3A-BC30-F17DDC249E5F}" destId="{37EFDB4F-1454-4964-933E-B904FE3A2AB5}" srcOrd="2" destOrd="0" parTransId="{CDCAAD0C-AF6E-4EB1-B9C5-2A9327730B42}" sibTransId="{16D989E7-8009-4B6F-84C6-B6CE0E4F4340}"/>
    <dgm:cxn modelId="{E03E96AB-B56E-41AC-8022-4037132CF94B}" type="presOf" srcId="{37EFDB4F-1454-4964-933E-B904FE3A2AB5}" destId="{E63AF7AF-97B2-47B7-8A28-8D09826B29DF}" srcOrd="0" destOrd="0" presId="urn:microsoft.com/office/officeart/2005/8/layout/cycle6"/>
    <dgm:cxn modelId="{51EBB194-8ED5-4662-8EFC-FD67F9A59C95}" srcId="{95AB973D-FEAA-4F3A-BC30-F17DDC249E5F}" destId="{9C78E023-7F8C-4654-ADCA-53043021CAC0}" srcOrd="1" destOrd="0" parTransId="{20CEF959-A3DF-423D-97AC-E641CDB9A913}" sibTransId="{B40A587D-F06C-4E6D-8D18-C4F68745CDF2}"/>
    <dgm:cxn modelId="{BB7FB786-7D7C-41F8-A981-D3A985DB97FA}" srcId="{95AB973D-FEAA-4F3A-BC30-F17DDC249E5F}" destId="{31EF0199-E99B-4BE0-8F4F-0C6917968CEF}" srcOrd="3" destOrd="0" parTransId="{042B70A6-AFE5-45E4-BB1C-F3689C8DC176}" sibTransId="{008DA006-A73B-4CE0-9267-4ADB9DD16ED2}"/>
    <dgm:cxn modelId="{9FBE8DC4-AB9F-484A-BCC3-26AC42A77395}" type="presOf" srcId="{AC606D2E-CEDE-4ED8-9DEF-C16ED7FE39C4}" destId="{165A9878-B5B9-4C56-8F3B-14DAD6875166}" srcOrd="0" destOrd="0" presId="urn:microsoft.com/office/officeart/2005/8/layout/cycle6"/>
    <dgm:cxn modelId="{AF4179B0-5297-469C-9CD2-78075F47C047}" type="presOf" srcId="{B40A587D-F06C-4E6D-8D18-C4F68745CDF2}" destId="{04CEB75E-25BE-47D9-A308-DB1F3CD771A8}" srcOrd="0" destOrd="0" presId="urn:microsoft.com/office/officeart/2005/8/layout/cycle6"/>
    <dgm:cxn modelId="{F0AD1E4B-99A0-465F-A7CF-FD85825F98D7}" type="presOf" srcId="{B35F4BFF-1FC2-4702-A676-ABEB0434B996}" destId="{370738A2-DE28-4E2E-87E1-964761D2BCE3}" srcOrd="0" destOrd="0" presId="urn:microsoft.com/office/officeart/2005/8/layout/cycle6"/>
    <dgm:cxn modelId="{C40AB5F0-C678-4B35-9C46-C4818B8C3C57}" type="presOf" srcId="{9C78E023-7F8C-4654-ADCA-53043021CAC0}" destId="{C617679E-F30F-49AA-8109-E15002BC6A8A}" srcOrd="0" destOrd="0" presId="urn:microsoft.com/office/officeart/2005/8/layout/cycle6"/>
    <dgm:cxn modelId="{17833F2C-BC04-4A93-9915-D41B3C48C2DE}" type="presOf" srcId="{31EF0199-E99B-4BE0-8F4F-0C6917968CEF}" destId="{E83EAB08-7FB7-4770-B79A-2B40B146DD3B}" srcOrd="0" destOrd="0" presId="urn:microsoft.com/office/officeart/2005/8/layout/cycle6"/>
    <dgm:cxn modelId="{118BBCDE-B4E9-4480-B761-A970B69B6C98}" type="presOf" srcId="{008DA006-A73B-4CE0-9267-4ADB9DD16ED2}" destId="{75666D9F-949C-4811-B15D-E4FDA6088293}" srcOrd="0" destOrd="0" presId="urn:microsoft.com/office/officeart/2005/8/layout/cycle6"/>
    <dgm:cxn modelId="{AD0A371B-AE18-406D-BC98-562E81A6DE3C}" type="presOf" srcId="{95AB973D-FEAA-4F3A-BC30-F17DDC249E5F}" destId="{4F76CD26-7B5F-450F-9AEE-EAA1A61B1D20}" srcOrd="0" destOrd="0" presId="urn:microsoft.com/office/officeart/2005/8/layout/cycle6"/>
    <dgm:cxn modelId="{D1ADDCD0-8744-4E3F-B783-508A84DB302B}" type="presParOf" srcId="{4F76CD26-7B5F-450F-9AEE-EAA1A61B1D20}" destId="{370738A2-DE28-4E2E-87E1-964761D2BCE3}" srcOrd="0" destOrd="0" presId="urn:microsoft.com/office/officeart/2005/8/layout/cycle6"/>
    <dgm:cxn modelId="{ADADA9FC-3AC1-45E2-BA62-6B354EE6699E}" type="presParOf" srcId="{4F76CD26-7B5F-450F-9AEE-EAA1A61B1D20}" destId="{6BF28E3B-5840-488D-8CB3-BC81A0CFB5A5}" srcOrd="1" destOrd="0" presId="urn:microsoft.com/office/officeart/2005/8/layout/cycle6"/>
    <dgm:cxn modelId="{BDBF1A0F-CF0A-44B4-A751-228635226F9A}" type="presParOf" srcId="{4F76CD26-7B5F-450F-9AEE-EAA1A61B1D20}" destId="{165A9878-B5B9-4C56-8F3B-14DAD6875166}" srcOrd="2" destOrd="0" presId="urn:microsoft.com/office/officeart/2005/8/layout/cycle6"/>
    <dgm:cxn modelId="{95C8EEEE-1393-4BA5-BA76-19A6A09329E1}" type="presParOf" srcId="{4F76CD26-7B5F-450F-9AEE-EAA1A61B1D20}" destId="{C617679E-F30F-49AA-8109-E15002BC6A8A}" srcOrd="3" destOrd="0" presId="urn:microsoft.com/office/officeart/2005/8/layout/cycle6"/>
    <dgm:cxn modelId="{DC029ACE-4B04-4CB7-9F09-06F17175C74D}" type="presParOf" srcId="{4F76CD26-7B5F-450F-9AEE-EAA1A61B1D20}" destId="{4B8E2090-E531-4175-B985-1251625805F4}" srcOrd="4" destOrd="0" presId="urn:microsoft.com/office/officeart/2005/8/layout/cycle6"/>
    <dgm:cxn modelId="{9B959467-1E83-4E50-A31C-A5CBBF3B838C}" type="presParOf" srcId="{4F76CD26-7B5F-450F-9AEE-EAA1A61B1D20}" destId="{04CEB75E-25BE-47D9-A308-DB1F3CD771A8}" srcOrd="5" destOrd="0" presId="urn:microsoft.com/office/officeart/2005/8/layout/cycle6"/>
    <dgm:cxn modelId="{15FF501D-B51A-46C2-B11A-71D3986B5440}" type="presParOf" srcId="{4F76CD26-7B5F-450F-9AEE-EAA1A61B1D20}" destId="{E63AF7AF-97B2-47B7-8A28-8D09826B29DF}" srcOrd="6" destOrd="0" presId="urn:microsoft.com/office/officeart/2005/8/layout/cycle6"/>
    <dgm:cxn modelId="{CA4BE9D3-6DD5-409D-81E9-19D07958CF5D}" type="presParOf" srcId="{4F76CD26-7B5F-450F-9AEE-EAA1A61B1D20}" destId="{F0A6EB48-F238-406A-AB4A-AF0246F647AF}" srcOrd="7" destOrd="0" presId="urn:microsoft.com/office/officeart/2005/8/layout/cycle6"/>
    <dgm:cxn modelId="{D735563D-D920-4B0E-9CB6-1000B38B2F5C}" type="presParOf" srcId="{4F76CD26-7B5F-450F-9AEE-EAA1A61B1D20}" destId="{DD60FBBE-5DB7-4A83-A08A-66D938BC1FFA}" srcOrd="8" destOrd="0" presId="urn:microsoft.com/office/officeart/2005/8/layout/cycle6"/>
    <dgm:cxn modelId="{A3F608AE-D338-4377-8B50-F334E07C5A2E}" type="presParOf" srcId="{4F76CD26-7B5F-450F-9AEE-EAA1A61B1D20}" destId="{E83EAB08-7FB7-4770-B79A-2B40B146DD3B}" srcOrd="9" destOrd="0" presId="urn:microsoft.com/office/officeart/2005/8/layout/cycle6"/>
    <dgm:cxn modelId="{E8D73706-CA92-4F56-9A10-0373AA1EE618}" type="presParOf" srcId="{4F76CD26-7B5F-450F-9AEE-EAA1A61B1D20}" destId="{B3EEE244-7C8C-4846-A637-6CE05E65315B}" srcOrd="10" destOrd="0" presId="urn:microsoft.com/office/officeart/2005/8/layout/cycle6"/>
    <dgm:cxn modelId="{C53BE893-8A79-4ADC-8FBE-2611697C2AAE}" type="presParOf" srcId="{4F76CD26-7B5F-450F-9AEE-EAA1A61B1D20}" destId="{75666D9F-949C-4811-B15D-E4FDA6088293}" srcOrd="11" destOrd="0" presId="urn:microsoft.com/office/officeart/2005/8/layout/cycle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704928-B201-47EB-8509-A3FAD96B2A4D}">
      <dsp:nvSpPr>
        <dsp:cNvPr id="0" name=""/>
        <dsp:cNvSpPr/>
      </dsp:nvSpPr>
      <dsp:spPr>
        <a:xfrm>
          <a:off x="911" y="125976"/>
          <a:ext cx="3555131" cy="2133079"/>
        </a:xfrm>
        <a:prstGeom prst="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To understand the prayers better</a:t>
          </a:r>
          <a:endParaRPr lang="en-US" sz="3400" kern="1200" dirty="0"/>
        </a:p>
      </dsp:txBody>
      <dsp:txXfrm>
        <a:off x="911" y="125976"/>
        <a:ext cx="3555131" cy="2133079"/>
      </dsp:txXfrm>
    </dsp:sp>
    <dsp:sp modelId="{4C6D1DC2-916D-48EA-B5E0-BC28CDAAA03A}">
      <dsp:nvSpPr>
        <dsp:cNvPr id="0" name=""/>
        <dsp:cNvSpPr/>
      </dsp:nvSpPr>
      <dsp:spPr>
        <a:xfrm>
          <a:off x="3911556" y="125976"/>
          <a:ext cx="3555131" cy="2133079"/>
        </a:xfrm>
        <a:prstGeom prst="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To talk to a relative in Israel</a:t>
          </a:r>
          <a:endParaRPr lang="en-US" sz="3400" kern="1200" dirty="0"/>
        </a:p>
      </dsp:txBody>
      <dsp:txXfrm>
        <a:off x="3911556" y="125976"/>
        <a:ext cx="3555131" cy="2133079"/>
      </dsp:txXfrm>
    </dsp:sp>
    <dsp:sp modelId="{DE756E34-640B-4EFF-8F81-9EF0DA79F255}">
      <dsp:nvSpPr>
        <dsp:cNvPr id="0" name=""/>
        <dsp:cNvSpPr/>
      </dsp:nvSpPr>
      <dsp:spPr>
        <a:xfrm>
          <a:off x="911" y="2614569"/>
          <a:ext cx="3555131" cy="2133079"/>
        </a:xfrm>
        <a:prstGeom prst="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To get around easily in Israel</a:t>
          </a:r>
          <a:endParaRPr lang="en-US" sz="3400" kern="1200" dirty="0"/>
        </a:p>
      </dsp:txBody>
      <dsp:txXfrm>
        <a:off x="911" y="2614569"/>
        <a:ext cx="3555131" cy="2133079"/>
      </dsp:txXfrm>
    </dsp:sp>
    <dsp:sp modelId="{9B68D702-D8AE-4370-A956-BA0CB8872000}">
      <dsp:nvSpPr>
        <dsp:cNvPr id="0" name=""/>
        <dsp:cNvSpPr/>
      </dsp:nvSpPr>
      <dsp:spPr>
        <a:xfrm>
          <a:off x="3911556" y="2614569"/>
          <a:ext cx="3555131" cy="2133079"/>
        </a:xfrm>
        <a:prstGeom prst="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To talk Hebrew with the </a:t>
          </a:r>
          <a:r>
            <a:rPr lang="en-US" sz="3400" kern="1200" dirty="0" err="1" smtClean="0"/>
            <a:t>Shaliach</a:t>
          </a:r>
          <a:r>
            <a:rPr lang="en-US" sz="3400" kern="1200" dirty="0" smtClean="0"/>
            <a:t> and make his life easier</a:t>
          </a:r>
          <a:endParaRPr lang="en-US" sz="3400" kern="1200" dirty="0"/>
        </a:p>
      </dsp:txBody>
      <dsp:txXfrm>
        <a:off x="3911556" y="2614569"/>
        <a:ext cx="3555131" cy="21330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0738A2-DE28-4E2E-87E1-964761D2BCE3}">
      <dsp:nvSpPr>
        <dsp:cNvPr id="0" name=""/>
        <dsp:cNvSpPr/>
      </dsp:nvSpPr>
      <dsp:spPr>
        <a:xfrm>
          <a:off x="3221057" y="650"/>
          <a:ext cx="1982821" cy="1288834"/>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22</a:t>
          </a:r>
          <a:endParaRPr lang="en-US" sz="3400" kern="1200" dirty="0"/>
        </a:p>
      </dsp:txBody>
      <dsp:txXfrm>
        <a:off x="3221057" y="650"/>
        <a:ext cx="1982821" cy="1288834"/>
      </dsp:txXfrm>
    </dsp:sp>
    <dsp:sp modelId="{165A9878-B5B9-4C56-8F3B-14DAD6875166}">
      <dsp:nvSpPr>
        <dsp:cNvPr id="0" name=""/>
        <dsp:cNvSpPr/>
      </dsp:nvSpPr>
      <dsp:spPr>
        <a:xfrm>
          <a:off x="2085227" y="645067"/>
          <a:ext cx="4254481" cy="4254481"/>
        </a:xfrm>
        <a:custGeom>
          <a:avLst/>
          <a:gdLst/>
          <a:ahLst/>
          <a:cxnLst/>
          <a:rect l="0" t="0" r="0" b="0"/>
          <a:pathLst>
            <a:path>
              <a:moveTo>
                <a:pt x="3132902" y="252728"/>
              </a:moveTo>
              <a:arcTo wR="2127240" hR="2127240" stAng="17892793" swAng="2623084"/>
            </a:path>
          </a:pathLst>
        </a:custGeom>
        <a:no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C617679E-F30F-49AA-8109-E15002BC6A8A}">
      <dsp:nvSpPr>
        <dsp:cNvPr id="0" name=""/>
        <dsp:cNvSpPr/>
      </dsp:nvSpPr>
      <dsp:spPr>
        <a:xfrm>
          <a:off x="5348297" y="2127890"/>
          <a:ext cx="1982821" cy="1288834"/>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he-IL" sz="3400" kern="1200" dirty="0" smtClean="0">
              <a:sym typeface="Wingdings" pitchFamily="2" charset="2"/>
            </a:rPr>
            <a:t></a:t>
          </a:r>
          <a:endParaRPr lang="en-US" sz="3400" kern="1200" dirty="0"/>
        </a:p>
      </dsp:txBody>
      <dsp:txXfrm>
        <a:off x="5348297" y="2127890"/>
        <a:ext cx="1982821" cy="1288834"/>
      </dsp:txXfrm>
    </dsp:sp>
    <dsp:sp modelId="{04CEB75E-25BE-47D9-A308-DB1F3CD771A8}">
      <dsp:nvSpPr>
        <dsp:cNvPr id="0" name=""/>
        <dsp:cNvSpPr/>
      </dsp:nvSpPr>
      <dsp:spPr>
        <a:xfrm>
          <a:off x="2085227" y="645067"/>
          <a:ext cx="4254481" cy="4254481"/>
        </a:xfrm>
        <a:custGeom>
          <a:avLst/>
          <a:gdLst/>
          <a:ahLst/>
          <a:cxnLst/>
          <a:rect l="0" t="0" r="0" b="0"/>
          <a:pathLst>
            <a:path>
              <a:moveTo>
                <a:pt x="4149577" y="2787020"/>
              </a:moveTo>
              <a:arcTo wR="2127240" hR="2127240" stAng="1084123" swAng="2623084"/>
            </a:path>
          </a:pathLst>
        </a:custGeom>
        <a:no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3AF7AF-97B2-47B7-8A28-8D09826B29DF}">
      <dsp:nvSpPr>
        <dsp:cNvPr id="0" name=""/>
        <dsp:cNvSpPr/>
      </dsp:nvSpPr>
      <dsp:spPr>
        <a:xfrm>
          <a:off x="3221057" y="4255131"/>
          <a:ext cx="1982821" cy="1288834"/>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b="1" i="0" kern="1200" dirty="0" err="1" smtClean="0"/>
            <a:t>Nikkud</a:t>
          </a:r>
          <a:r>
            <a:rPr lang="en-US" sz="3400" b="0" i="0" kern="1200" dirty="0" smtClean="0"/>
            <a:t> </a:t>
          </a:r>
          <a:endParaRPr lang="en-US" sz="3400" kern="1200" dirty="0"/>
        </a:p>
      </dsp:txBody>
      <dsp:txXfrm>
        <a:off x="3221057" y="4255131"/>
        <a:ext cx="1982821" cy="1288834"/>
      </dsp:txXfrm>
    </dsp:sp>
    <dsp:sp modelId="{DD60FBBE-5DB7-4A83-A08A-66D938BC1FFA}">
      <dsp:nvSpPr>
        <dsp:cNvPr id="0" name=""/>
        <dsp:cNvSpPr/>
      </dsp:nvSpPr>
      <dsp:spPr>
        <a:xfrm>
          <a:off x="2085227" y="645067"/>
          <a:ext cx="4254481" cy="4254481"/>
        </a:xfrm>
        <a:custGeom>
          <a:avLst/>
          <a:gdLst/>
          <a:ahLst/>
          <a:cxnLst/>
          <a:rect l="0" t="0" r="0" b="0"/>
          <a:pathLst>
            <a:path>
              <a:moveTo>
                <a:pt x="1121578" y="4001753"/>
              </a:moveTo>
              <a:arcTo wR="2127240" hR="2127240" stAng="7092793" swAng="2623084"/>
            </a:path>
          </a:pathLst>
        </a:custGeom>
        <a:no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83EAB08-7FB7-4770-B79A-2B40B146DD3B}">
      <dsp:nvSpPr>
        <dsp:cNvPr id="0" name=""/>
        <dsp:cNvSpPr/>
      </dsp:nvSpPr>
      <dsp:spPr>
        <a:xfrm>
          <a:off x="1093816" y="2127890"/>
          <a:ext cx="1982821" cy="1288834"/>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2</a:t>
          </a:r>
          <a:endParaRPr lang="en-US" sz="3400" kern="1200" dirty="0"/>
        </a:p>
      </dsp:txBody>
      <dsp:txXfrm>
        <a:off x="1093816" y="2127890"/>
        <a:ext cx="1982821" cy="1288834"/>
      </dsp:txXfrm>
    </dsp:sp>
    <dsp:sp modelId="{75666D9F-949C-4811-B15D-E4FDA6088293}">
      <dsp:nvSpPr>
        <dsp:cNvPr id="0" name=""/>
        <dsp:cNvSpPr/>
      </dsp:nvSpPr>
      <dsp:spPr>
        <a:xfrm>
          <a:off x="2085227" y="645067"/>
          <a:ext cx="4254481" cy="4254481"/>
        </a:xfrm>
        <a:custGeom>
          <a:avLst/>
          <a:gdLst/>
          <a:ahLst/>
          <a:cxnLst/>
          <a:rect l="0" t="0" r="0" b="0"/>
          <a:pathLst>
            <a:path>
              <a:moveTo>
                <a:pt x="104904" y="1467461"/>
              </a:moveTo>
              <a:arcTo wR="2127240" hR="2127240" stAng="11884123" swAng="2623084"/>
            </a:path>
          </a:pathLst>
        </a:custGeom>
        <a:no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B12C7F-DED0-4782-ABB9-A01A28857373}" type="datetimeFigureOut">
              <a:rPr lang="en-US" smtClean="0"/>
              <a:pPr/>
              <a:t>11/10/2011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092CCA-9CFE-484B-8169-862F38A9EE9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3092CCA-9CFE-484B-8169-862F38A9EE9C}"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22 letters</a:t>
            </a:r>
          </a:p>
          <a:p>
            <a:r>
              <a:rPr lang="en-US" dirty="0" smtClean="0"/>
              <a:t>2 ways</a:t>
            </a:r>
            <a:r>
              <a:rPr lang="en-US" baseline="0" dirty="0" smtClean="0"/>
              <a:t> of writing</a:t>
            </a:r>
          </a:p>
          <a:p>
            <a:r>
              <a:rPr lang="he-IL" dirty="0" smtClean="0"/>
              <a:t>-&gt;</a:t>
            </a:r>
            <a:r>
              <a:rPr lang="en-US" dirty="0" smtClean="0"/>
              <a:t> right</a:t>
            </a:r>
            <a:r>
              <a:rPr lang="en-US" baseline="0" dirty="0" smtClean="0"/>
              <a:t> to left</a:t>
            </a:r>
          </a:p>
          <a:p>
            <a:r>
              <a:rPr lang="en-US" dirty="0" err="1" smtClean="0"/>
              <a:t>Nikkud</a:t>
            </a:r>
            <a:r>
              <a:rPr lang="en-US" baseline="0" dirty="0" smtClean="0"/>
              <a:t> – The Hebrew is different from English by the use of extra signs as vowels. </a:t>
            </a:r>
            <a:endParaRPr lang="en-US" dirty="0" smtClean="0"/>
          </a:p>
        </p:txBody>
      </p:sp>
      <p:sp>
        <p:nvSpPr>
          <p:cNvPr id="4" name="Slide Number Placeholder 3"/>
          <p:cNvSpPr>
            <a:spLocks noGrp="1"/>
          </p:cNvSpPr>
          <p:nvPr>
            <p:ph type="sldNum" sz="quarter" idx="10"/>
          </p:nvPr>
        </p:nvSpPr>
        <p:spPr/>
        <p:txBody>
          <a:bodyPr/>
          <a:lstStyle/>
          <a:p>
            <a:fld id="{E3092CCA-9CFE-484B-8169-862F38A9EE9C}"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he-IL" dirty="0" smtClean="0"/>
              <a:t>הטלת מטבע – האנגלים</a:t>
            </a:r>
            <a:r>
              <a:rPr lang="he-IL" baseline="0" dirty="0" smtClean="0"/>
              <a:t> בימי המנדט היו קוראים אהדס בעת הטלת מטבע מאחר ועל המטבעות האנגלית בצד אחד יש איור של פני המלכה. אנשי היישוב לא ידוע את המשמעות ועיוותו את המילה לעץ – ולכן עד היום אנו אומרים עץ או פלי.</a:t>
            </a:r>
          </a:p>
          <a:p>
            <a:pPr algn="l"/>
            <a:r>
              <a:rPr lang="he-IL" baseline="0" dirty="0" smtClean="0"/>
              <a:t>סיפור שני – טרמפים – שוב האנגלים החביבים נהגו לצחוק על מבקשי ההסעה העומדים בצידי הדרך וקראו להם טרמפס (פרוצות). בני היישוב שכרגיל לא ידעו את המשמעות, חשבו שמדובר במילה האנגלית להסעה ולכן עד היום אנו עוצרים טרמפים...</a:t>
            </a:r>
          </a:p>
        </p:txBody>
      </p:sp>
      <p:sp>
        <p:nvSpPr>
          <p:cNvPr id="4" name="Slide Number Placeholder 3"/>
          <p:cNvSpPr>
            <a:spLocks noGrp="1"/>
          </p:cNvSpPr>
          <p:nvPr>
            <p:ph type="sldNum" sz="quarter" idx="10"/>
          </p:nvPr>
        </p:nvSpPr>
        <p:spPr/>
        <p:txBody>
          <a:bodyPr/>
          <a:lstStyle/>
          <a:p>
            <a:fld id="{E3092CCA-9CFE-484B-8169-862F38A9EE9C}"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נספחים</a:t>
            </a:r>
            <a:r>
              <a:rPr lang="he-IL" baseline="0" dirty="0" smtClean="0"/>
              <a:t> – דפי איך אני מרגיש היום עברית/אנגלית/עבגליש</a:t>
            </a:r>
            <a:endParaRPr lang="en-US" dirty="0"/>
          </a:p>
        </p:txBody>
      </p:sp>
      <p:sp>
        <p:nvSpPr>
          <p:cNvPr id="4" name="Slide Number Placeholder 3"/>
          <p:cNvSpPr>
            <a:spLocks noGrp="1"/>
          </p:cNvSpPr>
          <p:nvPr>
            <p:ph type="sldNum" sz="quarter" idx="10"/>
          </p:nvPr>
        </p:nvSpPr>
        <p:spPr/>
        <p:txBody>
          <a:bodyPr/>
          <a:lstStyle/>
          <a:p>
            <a:fld id="{E3092CCA-9CFE-484B-8169-862F38A9EE9C}" type="slidenum">
              <a:rPr lang="en-US" smtClean="0"/>
              <a:pPr/>
              <a:t>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נספחים!</a:t>
            </a:r>
            <a:r>
              <a:rPr lang="he-IL" baseline="0" dirty="0" smtClean="0"/>
              <a:t> </a:t>
            </a:r>
            <a:r>
              <a:rPr lang="he-IL" baseline="0" smtClean="0"/>
              <a:t>לחלק הזה מצורף נספח "איך אני מרגיש היום"</a:t>
            </a:r>
            <a:endParaRPr lang="en-US"/>
          </a:p>
        </p:txBody>
      </p:sp>
      <p:sp>
        <p:nvSpPr>
          <p:cNvPr id="4" name="Slide Number Placeholder 3"/>
          <p:cNvSpPr>
            <a:spLocks noGrp="1"/>
          </p:cNvSpPr>
          <p:nvPr>
            <p:ph type="sldNum" sz="quarter" idx="10"/>
          </p:nvPr>
        </p:nvSpPr>
        <p:spPr/>
        <p:txBody>
          <a:bodyPr/>
          <a:lstStyle/>
          <a:p>
            <a:fld id="{E3092CCA-9CFE-484B-8169-862F38A9EE9C}"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594C329-3BDD-4AFA-89DC-9087C7DDC816}" type="datetimeFigureOut">
              <a:rPr lang="en-US" smtClean="0"/>
              <a:pPr/>
              <a:t>11/10/2011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FED5815-E6E5-44BD-8BE5-15939FAC1A6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94C329-3BDD-4AFA-89DC-9087C7DDC816}"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D5815-E6E5-44BD-8BE5-15939FAC1A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94C329-3BDD-4AFA-89DC-9087C7DDC816}"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D5815-E6E5-44BD-8BE5-15939FAC1A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594C329-3BDD-4AFA-89DC-9087C7DDC816}" type="datetimeFigureOut">
              <a:rPr lang="en-US" smtClean="0"/>
              <a:pPr/>
              <a:t>11/10/2011</a:t>
            </a:fld>
            <a:endParaRPr lang="en-US"/>
          </a:p>
        </p:txBody>
      </p:sp>
      <p:sp>
        <p:nvSpPr>
          <p:cNvPr id="9" name="Slide Number Placeholder 8"/>
          <p:cNvSpPr>
            <a:spLocks noGrp="1"/>
          </p:cNvSpPr>
          <p:nvPr>
            <p:ph type="sldNum" sz="quarter" idx="15"/>
          </p:nvPr>
        </p:nvSpPr>
        <p:spPr/>
        <p:txBody>
          <a:bodyPr rtlCol="0"/>
          <a:lstStyle/>
          <a:p>
            <a:fld id="{3FED5815-E6E5-44BD-8BE5-15939FAC1A6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594C329-3BDD-4AFA-89DC-9087C7DDC816}" type="datetimeFigureOut">
              <a:rPr lang="en-US" smtClean="0"/>
              <a:pPr/>
              <a:t>11/10/2011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FED5815-E6E5-44BD-8BE5-15939FAC1A6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594C329-3BDD-4AFA-89DC-9087C7DDC816}"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D5815-E6E5-44BD-8BE5-15939FAC1A6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594C329-3BDD-4AFA-89DC-9087C7DDC816}" type="datetimeFigureOut">
              <a:rPr lang="en-US" smtClean="0"/>
              <a:pPr/>
              <a:t>11/10/2011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ED5815-E6E5-44BD-8BE5-15939FAC1A6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594C329-3BDD-4AFA-89DC-9087C7DDC816}" type="datetimeFigureOut">
              <a:rPr lang="en-US" smtClean="0"/>
              <a:pPr/>
              <a:t>11/10/2011</a:t>
            </a:fld>
            <a:endParaRPr lang="en-US"/>
          </a:p>
        </p:txBody>
      </p:sp>
      <p:sp>
        <p:nvSpPr>
          <p:cNvPr id="7" name="Slide Number Placeholder 6"/>
          <p:cNvSpPr>
            <a:spLocks noGrp="1"/>
          </p:cNvSpPr>
          <p:nvPr>
            <p:ph type="sldNum" sz="quarter" idx="11"/>
          </p:nvPr>
        </p:nvSpPr>
        <p:spPr/>
        <p:txBody>
          <a:bodyPr rtlCol="0"/>
          <a:lstStyle/>
          <a:p>
            <a:fld id="{3FED5815-E6E5-44BD-8BE5-15939FAC1A6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4C329-3BDD-4AFA-89DC-9087C7DDC816}" type="datetimeFigureOut">
              <a:rPr lang="en-US" smtClean="0"/>
              <a:pPr/>
              <a:t>11/10/2011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ED5815-E6E5-44BD-8BE5-15939FAC1A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594C329-3BDD-4AFA-89DC-9087C7DDC816}" type="datetimeFigureOut">
              <a:rPr lang="en-US" smtClean="0"/>
              <a:pPr/>
              <a:t>11/10/2011</a:t>
            </a:fld>
            <a:endParaRPr lang="en-US"/>
          </a:p>
        </p:txBody>
      </p:sp>
      <p:sp>
        <p:nvSpPr>
          <p:cNvPr id="22" name="Slide Number Placeholder 21"/>
          <p:cNvSpPr>
            <a:spLocks noGrp="1"/>
          </p:cNvSpPr>
          <p:nvPr>
            <p:ph type="sldNum" sz="quarter" idx="15"/>
          </p:nvPr>
        </p:nvSpPr>
        <p:spPr/>
        <p:txBody>
          <a:bodyPr rtlCol="0"/>
          <a:lstStyle/>
          <a:p>
            <a:fld id="{3FED5815-E6E5-44BD-8BE5-15939FAC1A6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594C329-3BDD-4AFA-89DC-9087C7DDC816}" type="datetimeFigureOut">
              <a:rPr lang="en-US" smtClean="0"/>
              <a:pPr/>
              <a:t>11/10/2011</a:t>
            </a:fld>
            <a:endParaRPr lang="en-US"/>
          </a:p>
        </p:txBody>
      </p:sp>
      <p:sp>
        <p:nvSpPr>
          <p:cNvPr id="18" name="Slide Number Placeholder 17"/>
          <p:cNvSpPr>
            <a:spLocks noGrp="1"/>
          </p:cNvSpPr>
          <p:nvPr>
            <p:ph type="sldNum" sz="quarter" idx="11"/>
          </p:nvPr>
        </p:nvSpPr>
        <p:spPr/>
        <p:txBody>
          <a:bodyPr rtlCol="0"/>
          <a:lstStyle/>
          <a:p>
            <a:fld id="{3FED5815-E6E5-44BD-8BE5-15939FAC1A6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594C329-3BDD-4AFA-89DC-9087C7DDC816}" type="datetimeFigureOut">
              <a:rPr lang="en-US" smtClean="0"/>
              <a:pPr/>
              <a:t>11/10/2011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FED5815-E6E5-44BD-8BE5-15939FAC1A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5696" y="2060848"/>
            <a:ext cx="6172200" cy="1894362"/>
          </a:xfrm>
        </p:spPr>
        <p:txBody>
          <a:bodyPr>
            <a:normAutofit fontScale="90000"/>
          </a:bodyPr>
          <a:lstStyle/>
          <a:p>
            <a:pPr algn="ctr"/>
            <a:r>
              <a:rPr lang="en-US" sz="4200" dirty="0" smtClean="0"/>
              <a:t>Conversational Hebrew </a:t>
            </a:r>
            <a:br>
              <a:rPr lang="en-US" sz="4200" dirty="0" smtClean="0"/>
            </a:br>
            <a:r>
              <a:rPr lang="he-IL" sz="4200" dirty="0" smtClean="0"/>
              <a:t>עברית מדוברת</a:t>
            </a:r>
            <a:endParaRPr lang="en-US" sz="4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200" dirty="0" smtClean="0"/>
              <a:t>מה שלומך?</a:t>
            </a:r>
            <a:endParaRPr lang="en-US" sz="4200" dirty="0"/>
          </a:p>
        </p:txBody>
      </p:sp>
      <p:sp>
        <p:nvSpPr>
          <p:cNvPr id="3" name="Content Placeholder 2"/>
          <p:cNvSpPr>
            <a:spLocks noGrp="1"/>
          </p:cNvSpPr>
          <p:nvPr>
            <p:ph sz="quarter" idx="1"/>
          </p:nvPr>
        </p:nvSpPr>
        <p:spPr/>
        <p:txBody>
          <a:bodyPr/>
          <a:lstStyle/>
          <a:p>
            <a:r>
              <a:rPr lang="en-US" sz="3200" dirty="0" smtClean="0"/>
              <a:t>What is it?</a:t>
            </a:r>
          </a:p>
          <a:p>
            <a:pPr lvl="1"/>
            <a:r>
              <a:rPr lang="en-US" dirty="0" smtClean="0"/>
              <a:t>How are you?</a:t>
            </a:r>
          </a:p>
          <a:p>
            <a:r>
              <a:rPr lang="en-US" sz="3200" dirty="0" smtClean="0"/>
              <a:t>How do we say it?</a:t>
            </a:r>
            <a:endParaRPr lang="en-US" dirty="0" smtClean="0"/>
          </a:p>
          <a:p>
            <a:pPr lvl="1"/>
            <a:r>
              <a:rPr lang="en-US" sz="3200" dirty="0" smtClean="0"/>
              <a:t>Ma </a:t>
            </a:r>
            <a:r>
              <a:rPr lang="en-US" sz="3200" dirty="0" err="1" smtClean="0"/>
              <a:t>Sh</a:t>
            </a:r>
            <a:r>
              <a:rPr lang="en-US" sz="3200" dirty="0" smtClean="0"/>
              <a:t>-</a:t>
            </a:r>
            <a:r>
              <a:rPr lang="en-US" sz="3200" dirty="0" err="1" smtClean="0"/>
              <a:t>lom</a:t>
            </a:r>
            <a:r>
              <a:rPr lang="en-US" sz="3200" dirty="0" smtClean="0"/>
              <a:t>-cha? (to a male)</a:t>
            </a:r>
            <a:r>
              <a:rPr lang="he-IL" sz="3200" dirty="0" smtClean="0"/>
              <a:t> </a:t>
            </a:r>
            <a:endParaRPr lang="en-US" sz="3200" dirty="0" smtClean="0"/>
          </a:p>
          <a:p>
            <a:pPr lvl="1"/>
            <a:r>
              <a:rPr lang="en-US" sz="3200" dirty="0" smtClean="0"/>
              <a:t>Ma </a:t>
            </a:r>
            <a:r>
              <a:rPr lang="en-US" sz="3200" dirty="0" err="1" smtClean="0"/>
              <a:t>Sh-lom-ech</a:t>
            </a:r>
            <a:r>
              <a:rPr lang="en-US" sz="3200" dirty="0" smtClean="0"/>
              <a:t>? (to a female)</a:t>
            </a:r>
            <a:endParaRPr lang="he-IL" sz="3200" dirty="0" smtClean="0"/>
          </a:p>
          <a:p>
            <a:pPr lvl="8" algn="r">
              <a:buNone/>
            </a:pPr>
            <a:r>
              <a:rPr lang="he-IL" sz="4200" b="1" dirty="0" smtClean="0">
                <a:solidFill>
                  <a:schemeClr val="tx1"/>
                </a:solidFill>
              </a:rPr>
              <a:t>מה ש-לומ-ך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200" dirty="0" smtClean="0"/>
              <a:t>טוב תודה</a:t>
            </a:r>
          </a:p>
        </p:txBody>
      </p:sp>
      <p:sp>
        <p:nvSpPr>
          <p:cNvPr id="3" name="Content Placeholder 2"/>
          <p:cNvSpPr>
            <a:spLocks noGrp="1"/>
          </p:cNvSpPr>
          <p:nvPr>
            <p:ph sz="quarter" idx="1"/>
          </p:nvPr>
        </p:nvSpPr>
        <p:spPr/>
        <p:txBody>
          <a:bodyPr/>
          <a:lstStyle/>
          <a:p>
            <a:r>
              <a:rPr lang="en-US" sz="3200" dirty="0" smtClean="0"/>
              <a:t>What is it?</a:t>
            </a:r>
          </a:p>
          <a:p>
            <a:pPr lvl="1"/>
            <a:r>
              <a:rPr lang="en-US" dirty="0" smtClean="0"/>
              <a:t>Good - Thanks</a:t>
            </a:r>
          </a:p>
          <a:p>
            <a:r>
              <a:rPr lang="en-US" sz="3200" dirty="0" smtClean="0"/>
              <a:t>How do we say it?</a:t>
            </a:r>
            <a:endParaRPr lang="en-US" dirty="0" smtClean="0"/>
          </a:p>
          <a:p>
            <a:pPr lvl="1"/>
            <a:r>
              <a:rPr lang="en-US" sz="3200" dirty="0" err="1" smtClean="0"/>
              <a:t>Tov</a:t>
            </a:r>
            <a:r>
              <a:rPr lang="en-US" sz="3200" dirty="0" smtClean="0"/>
              <a:t> To-</a:t>
            </a:r>
            <a:r>
              <a:rPr lang="en-US" sz="3200" dirty="0" err="1" smtClean="0"/>
              <a:t>da</a:t>
            </a:r>
            <a:r>
              <a:rPr lang="en-US" sz="3200" dirty="0" smtClean="0"/>
              <a:t> </a:t>
            </a:r>
            <a:r>
              <a:rPr lang="he-IL" sz="3200" dirty="0" smtClean="0"/>
              <a:t> </a:t>
            </a:r>
            <a:r>
              <a:rPr lang="he-IL" sz="4200" b="1" dirty="0" smtClean="0">
                <a:solidFill>
                  <a:schemeClr val="tx1"/>
                </a:solidFill>
              </a:rPr>
              <a:t>?</a:t>
            </a:r>
          </a:p>
          <a:p>
            <a:pPr lvl="1" algn="r">
              <a:buNone/>
            </a:pPr>
            <a:r>
              <a:rPr lang="he-IL" sz="4200" b="1" dirty="0" smtClean="0"/>
              <a:t>טוב תו-דה</a:t>
            </a:r>
            <a:endParaRPr lang="he-IL" sz="4200" b="1"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200" dirty="0" smtClean="0"/>
              <a:t>ומה שלומך?</a:t>
            </a:r>
            <a:endParaRPr lang="en-US" sz="4200" dirty="0"/>
          </a:p>
        </p:txBody>
      </p:sp>
      <p:sp>
        <p:nvSpPr>
          <p:cNvPr id="3" name="Content Placeholder 2"/>
          <p:cNvSpPr>
            <a:spLocks noGrp="1"/>
          </p:cNvSpPr>
          <p:nvPr>
            <p:ph sz="quarter" idx="1"/>
          </p:nvPr>
        </p:nvSpPr>
        <p:spPr/>
        <p:txBody>
          <a:bodyPr/>
          <a:lstStyle/>
          <a:p>
            <a:r>
              <a:rPr lang="en-US" sz="3200" dirty="0" smtClean="0"/>
              <a:t>What is it?</a:t>
            </a:r>
          </a:p>
          <a:p>
            <a:pPr lvl="1"/>
            <a:r>
              <a:rPr lang="en-US" dirty="0" smtClean="0"/>
              <a:t> And How are you?</a:t>
            </a:r>
          </a:p>
          <a:p>
            <a:r>
              <a:rPr lang="en-US" sz="3200" dirty="0" smtClean="0"/>
              <a:t>How do we say it?</a:t>
            </a:r>
            <a:endParaRPr lang="en-US" dirty="0" smtClean="0"/>
          </a:p>
          <a:p>
            <a:pPr lvl="1"/>
            <a:r>
              <a:rPr lang="en-US" sz="3200" dirty="0" err="1" smtClean="0"/>
              <a:t>Ve</a:t>
            </a:r>
            <a:r>
              <a:rPr lang="en-US" sz="3200" dirty="0" smtClean="0"/>
              <a:t>-Ma </a:t>
            </a:r>
            <a:r>
              <a:rPr lang="en-US" sz="3200" dirty="0" err="1" smtClean="0"/>
              <a:t>Sh</a:t>
            </a:r>
            <a:r>
              <a:rPr lang="en-US" sz="3200" dirty="0" smtClean="0"/>
              <a:t>-</a:t>
            </a:r>
            <a:r>
              <a:rPr lang="en-US" sz="3200" dirty="0" err="1" smtClean="0"/>
              <a:t>lom</a:t>
            </a:r>
            <a:r>
              <a:rPr lang="en-US" sz="3200" dirty="0" smtClean="0"/>
              <a:t>-cha? (to a male)</a:t>
            </a:r>
            <a:r>
              <a:rPr lang="he-IL" sz="3200" dirty="0" smtClean="0"/>
              <a:t> </a:t>
            </a:r>
            <a:endParaRPr lang="en-US" sz="3200" dirty="0" smtClean="0"/>
          </a:p>
          <a:p>
            <a:pPr lvl="1"/>
            <a:r>
              <a:rPr lang="en-US" sz="3200" dirty="0" err="1" smtClean="0"/>
              <a:t>Ve</a:t>
            </a:r>
            <a:r>
              <a:rPr lang="en-US" sz="3200" dirty="0" smtClean="0"/>
              <a:t>-Ma </a:t>
            </a:r>
            <a:r>
              <a:rPr lang="en-US" sz="3200" dirty="0" err="1" smtClean="0"/>
              <a:t>Sh-lom-ech</a:t>
            </a:r>
            <a:r>
              <a:rPr lang="en-US" sz="3200" dirty="0" smtClean="0"/>
              <a:t>? (to a female)</a:t>
            </a:r>
            <a:endParaRPr lang="he-IL" sz="3200" dirty="0" smtClean="0"/>
          </a:p>
          <a:p>
            <a:pPr lvl="8" algn="r">
              <a:buNone/>
            </a:pPr>
            <a:r>
              <a:rPr lang="he-IL" sz="4200" b="1" dirty="0" smtClean="0">
                <a:solidFill>
                  <a:schemeClr val="tx1"/>
                </a:solidFill>
              </a:rPr>
              <a:t>ו-מה ש-לומ-ך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200" dirty="0" smtClean="0"/>
              <a:t>הכּל טוב</a:t>
            </a:r>
            <a:endParaRPr lang="en-US" sz="4200" dirty="0" smtClean="0"/>
          </a:p>
        </p:txBody>
      </p:sp>
      <p:sp>
        <p:nvSpPr>
          <p:cNvPr id="3" name="Content Placeholder 2"/>
          <p:cNvSpPr>
            <a:spLocks noGrp="1"/>
          </p:cNvSpPr>
          <p:nvPr>
            <p:ph sz="quarter" idx="1"/>
          </p:nvPr>
        </p:nvSpPr>
        <p:spPr/>
        <p:txBody>
          <a:bodyPr/>
          <a:lstStyle/>
          <a:p>
            <a:r>
              <a:rPr lang="en-US" sz="3200" dirty="0" smtClean="0"/>
              <a:t>What is it?</a:t>
            </a:r>
          </a:p>
          <a:p>
            <a:pPr lvl="1"/>
            <a:r>
              <a:rPr lang="en-US" dirty="0" smtClean="0"/>
              <a:t>All Good</a:t>
            </a:r>
          </a:p>
          <a:p>
            <a:r>
              <a:rPr lang="en-US" sz="3200" dirty="0" smtClean="0"/>
              <a:t>How do we say it?</a:t>
            </a:r>
            <a:endParaRPr lang="en-US" dirty="0" smtClean="0"/>
          </a:p>
          <a:p>
            <a:pPr lvl="1"/>
            <a:r>
              <a:rPr lang="en-US" sz="3200" dirty="0" smtClean="0"/>
              <a:t>Ha-</a:t>
            </a:r>
            <a:r>
              <a:rPr lang="en-US" sz="3200" dirty="0" err="1" smtClean="0"/>
              <a:t>kol</a:t>
            </a:r>
            <a:r>
              <a:rPr lang="en-US" sz="3200" dirty="0" smtClean="0"/>
              <a:t> </a:t>
            </a:r>
            <a:r>
              <a:rPr lang="en-US" sz="3200" dirty="0" err="1" smtClean="0"/>
              <a:t>Tov</a:t>
            </a:r>
            <a:r>
              <a:rPr lang="en-US" sz="3200" dirty="0" smtClean="0"/>
              <a:t> </a:t>
            </a:r>
            <a:r>
              <a:rPr lang="he-IL" sz="3200" dirty="0" smtClean="0"/>
              <a:t> </a:t>
            </a:r>
            <a:r>
              <a:rPr lang="he-IL" sz="4200" b="1" dirty="0" smtClean="0">
                <a:solidFill>
                  <a:schemeClr val="tx1"/>
                </a:solidFill>
              </a:rPr>
              <a:t>?</a:t>
            </a:r>
          </a:p>
          <a:p>
            <a:pPr lvl="1" algn="r">
              <a:buNone/>
            </a:pPr>
            <a:r>
              <a:rPr lang="he-IL" sz="4200" b="1" dirty="0" smtClean="0"/>
              <a:t>ה-כּל טוב</a:t>
            </a:r>
            <a:endParaRPr lang="en-US" sz="4200" b="1" dirty="0" smtClean="0"/>
          </a:p>
          <a:p>
            <a:pPr lvl="1" algn="r">
              <a:buNone/>
            </a:pPr>
            <a:endParaRPr lang="en-US" sz="4200" b="1" dirty="0" smtClean="0">
              <a:solidFill>
                <a:schemeClr val="tx1"/>
              </a:solidFill>
            </a:endParaRPr>
          </a:p>
          <a:p>
            <a:pPr lvl="1" algn="r">
              <a:buNone/>
            </a:pPr>
            <a:endParaRPr lang="he-IL" sz="4200" b="1" dirty="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Now what? Introduce yourself!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200" dirty="0" smtClean="0"/>
              <a:t>אני _______ ואני אוהב/ת ל______</a:t>
            </a:r>
            <a:endParaRPr lang="en-US" sz="4200" dirty="0"/>
          </a:p>
        </p:txBody>
      </p:sp>
      <p:sp>
        <p:nvSpPr>
          <p:cNvPr id="3" name="Content Placeholder 2"/>
          <p:cNvSpPr>
            <a:spLocks noGrp="1"/>
          </p:cNvSpPr>
          <p:nvPr>
            <p:ph sz="quarter" idx="1"/>
          </p:nvPr>
        </p:nvSpPr>
        <p:spPr/>
        <p:txBody>
          <a:bodyPr/>
          <a:lstStyle/>
          <a:p>
            <a:r>
              <a:rPr lang="en-US" sz="3200" dirty="0" smtClean="0"/>
              <a:t>After we greet each other with </a:t>
            </a:r>
            <a:r>
              <a:rPr lang="he-IL" sz="3200" dirty="0" smtClean="0"/>
              <a:t>שלום</a:t>
            </a:r>
            <a:r>
              <a:rPr lang="en-US" sz="3200" dirty="0" smtClean="0"/>
              <a:t> we will introduce ourselves:</a:t>
            </a:r>
          </a:p>
          <a:p>
            <a:endParaRPr lang="en-US" dirty="0" smtClean="0"/>
          </a:p>
          <a:p>
            <a:pPr algn="r">
              <a:buNone/>
            </a:pPr>
            <a:r>
              <a:rPr lang="he-IL" sz="3200" dirty="0" smtClean="0"/>
              <a:t>אני ________ ואני אוהב/ת ל_________</a:t>
            </a:r>
          </a:p>
          <a:p>
            <a:pPr algn="r">
              <a:buNone/>
            </a:pPr>
            <a:endParaRPr lang="en-US" dirty="0" smtClean="0"/>
          </a:p>
          <a:p>
            <a:r>
              <a:rPr lang="en-US" dirty="0" smtClean="0"/>
              <a:t>A-</a:t>
            </a:r>
            <a:r>
              <a:rPr lang="en-US" dirty="0" err="1" smtClean="0"/>
              <a:t>ni</a:t>
            </a:r>
            <a:r>
              <a:rPr lang="en-US" dirty="0" smtClean="0"/>
              <a:t> ______(your name) </a:t>
            </a:r>
            <a:r>
              <a:rPr lang="en-US" dirty="0" err="1" smtClean="0"/>
              <a:t>ve</a:t>
            </a:r>
            <a:r>
              <a:rPr lang="en-US" dirty="0" smtClean="0"/>
              <a:t>-A-</a:t>
            </a:r>
            <a:r>
              <a:rPr lang="en-US" dirty="0" err="1" smtClean="0"/>
              <a:t>ni</a:t>
            </a:r>
            <a:r>
              <a:rPr lang="en-US" dirty="0" smtClean="0"/>
              <a:t> o-</a:t>
            </a:r>
            <a:r>
              <a:rPr lang="en-US" dirty="0" err="1" smtClean="0"/>
              <a:t>hev</a:t>
            </a:r>
            <a:r>
              <a:rPr lang="en-US" dirty="0" smtClean="0"/>
              <a:t>/et </a:t>
            </a:r>
          </a:p>
          <a:p>
            <a:pPr>
              <a:buNone/>
            </a:pPr>
            <a:r>
              <a:rPr lang="en-US" dirty="0" smtClean="0"/>
              <a:t>		le-______(something you like to do).</a:t>
            </a:r>
          </a:p>
          <a:p>
            <a:r>
              <a:rPr lang="en-US" dirty="0" smtClean="0"/>
              <a:t>I’m _____ and I like to _______</a:t>
            </a:r>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a:t>
            </a:r>
            <a:r>
              <a:rPr lang="en-US" baseline="30000" dirty="0" smtClean="0"/>
              <a:t>nd</a:t>
            </a:r>
            <a:r>
              <a:rPr lang="en-US" dirty="0" smtClean="0"/>
              <a:t> class.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Pronouns 				</a:t>
            </a:r>
            <a:r>
              <a:rPr lang="he-IL" sz="4000" b="1" dirty="0" smtClean="0"/>
              <a:t>שמות גוף</a:t>
            </a:r>
            <a:endParaRPr lang="en-US" sz="4000" dirty="0"/>
          </a:p>
        </p:txBody>
      </p:sp>
      <p:sp>
        <p:nvSpPr>
          <p:cNvPr id="3" name="Content Placeholder 2"/>
          <p:cNvSpPr>
            <a:spLocks noGrp="1"/>
          </p:cNvSpPr>
          <p:nvPr>
            <p:ph sz="quarter" idx="1"/>
          </p:nvPr>
        </p:nvSpPr>
        <p:spPr>
          <a:xfrm>
            <a:off x="457200" y="1600200"/>
            <a:ext cx="3682752" cy="4873752"/>
          </a:xfrm>
        </p:spPr>
        <p:txBody>
          <a:bodyPr/>
          <a:lstStyle/>
          <a:p>
            <a:r>
              <a:rPr lang="en-US" dirty="0" smtClean="0"/>
              <a:t>I</a:t>
            </a:r>
            <a:endParaRPr lang="he-IL" dirty="0" smtClean="0"/>
          </a:p>
          <a:p>
            <a:r>
              <a:rPr lang="en-US" dirty="0" smtClean="0"/>
              <a:t>We</a:t>
            </a:r>
          </a:p>
          <a:p>
            <a:r>
              <a:rPr lang="en-US" dirty="0" smtClean="0"/>
              <a:t>You</a:t>
            </a:r>
          </a:p>
          <a:p>
            <a:r>
              <a:rPr lang="en-US" dirty="0" smtClean="0"/>
              <a:t>Y’all		</a:t>
            </a:r>
          </a:p>
          <a:p>
            <a:r>
              <a:rPr lang="en-US" dirty="0" smtClean="0"/>
              <a:t>They</a:t>
            </a:r>
          </a:p>
          <a:p>
            <a:r>
              <a:rPr lang="en-US" dirty="0" smtClean="0"/>
              <a:t>He</a:t>
            </a:r>
          </a:p>
          <a:p>
            <a:r>
              <a:rPr lang="en-US" dirty="0" smtClean="0"/>
              <a:t>She</a:t>
            </a:r>
          </a:p>
          <a:p>
            <a:r>
              <a:rPr lang="en-US" dirty="0" smtClean="0"/>
              <a:t>It</a:t>
            </a:r>
          </a:p>
        </p:txBody>
      </p:sp>
      <p:sp>
        <p:nvSpPr>
          <p:cNvPr id="5" name="Content Placeholder 2"/>
          <p:cNvSpPr txBox="1">
            <a:spLocks/>
          </p:cNvSpPr>
          <p:nvPr/>
        </p:nvSpPr>
        <p:spPr>
          <a:xfrm>
            <a:off x="2627784" y="1579584"/>
            <a:ext cx="3682752" cy="4873752"/>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he-IL" sz="2400" dirty="0" smtClean="0"/>
              <a:t>אני</a:t>
            </a:r>
          </a:p>
          <a:p>
            <a:pPr marL="274320" lvl="0" indent="-274320">
              <a:spcBef>
                <a:spcPts val="600"/>
              </a:spcBef>
              <a:buClr>
                <a:schemeClr val="accent1"/>
              </a:buClr>
              <a:buSzPct val="70000"/>
              <a:buFont typeface="Wingdings"/>
              <a:buChar char=""/>
            </a:pPr>
            <a:r>
              <a:rPr lang="he-IL" sz="2400" dirty="0" smtClean="0"/>
              <a:t>אנחנו</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he-IL" sz="2400" b="0" i="0" u="none" strike="noStrike" kern="1200" cap="none" spc="0" normalizeH="0" baseline="0" noProof="0" dirty="0" smtClean="0">
                <a:ln>
                  <a:noFill/>
                </a:ln>
                <a:solidFill>
                  <a:schemeClr val="tx1"/>
                </a:solidFill>
                <a:effectLst/>
                <a:uLnTx/>
                <a:uFillTx/>
                <a:latin typeface="+mn-lt"/>
                <a:ea typeface="+mn-ea"/>
                <a:cs typeface="+mn-cs"/>
              </a:rPr>
              <a:t>את/אתה</a:t>
            </a:r>
            <a:endParaRPr lang="en-US" sz="2400" noProof="0" dirty="0" smtClean="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he-IL" sz="2400" dirty="0" smtClean="0"/>
              <a:t>אתם/אתן</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he-IL" sz="2400" dirty="0" smtClean="0"/>
              <a:t>הם/הן</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he-IL" sz="2400" dirty="0" smtClean="0"/>
              <a:t>הוא		</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he-IL" sz="2400" dirty="0" smtClean="0"/>
              <a:t>היא</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he-IL" sz="2400" dirty="0" smtClean="0"/>
              <a:t>זה</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4788024" y="1556792"/>
            <a:ext cx="3682752" cy="4873752"/>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US" sz="2400" dirty="0" smtClean="0"/>
              <a:t>A-</a:t>
            </a:r>
            <a:r>
              <a:rPr lang="en-US" sz="2400" dirty="0" err="1" smtClean="0"/>
              <a:t>ni</a:t>
            </a:r>
            <a:endParaRPr lang="he-IL" sz="2400" dirty="0" smtClean="0"/>
          </a:p>
          <a:p>
            <a:pPr marL="274320" indent="-274320">
              <a:spcBef>
                <a:spcPts val="600"/>
              </a:spcBef>
              <a:buClr>
                <a:schemeClr val="accent1"/>
              </a:buClr>
              <a:buSzPct val="70000"/>
              <a:buFont typeface="Wingdings"/>
              <a:buChar char=""/>
            </a:pPr>
            <a:r>
              <a:rPr lang="en-US" sz="2400" dirty="0" smtClean="0"/>
              <a:t>A-</a:t>
            </a:r>
            <a:r>
              <a:rPr lang="en-US" sz="2400" dirty="0" err="1" smtClean="0"/>
              <a:t>nach</a:t>
            </a:r>
            <a:r>
              <a:rPr lang="en-US" sz="2400" dirty="0" smtClean="0"/>
              <a:t>-nu</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US" sz="2400" dirty="0" smtClean="0"/>
              <a:t>At / A-</a:t>
            </a:r>
            <a:r>
              <a:rPr lang="en-US" sz="2400" dirty="0" err="1" smtClean="0"/>
              <a:t>ta</a:t>
            </a:r>
            <a:r>
              <a:rPr lang="en-US" sz="2400" dirty="0" smtClean="0"/>
              <a:t>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US" sz="2400" dirty="0" smtClean="0"/>
              <a:t>A-tem / A-ten</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US" sz="2400" noProof="0" dirty="0" smtClean="0"/>
              <a:t>Hem / Hen </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US" sz="2400" dirty="0" err="1" smtClean="0"/>
              <a:t>Hoo</a:t>
            </a:r>
            <a:r>
              <a:rPr lang="he-IL" sz="2400" dirty="0" smtClean="0"/>
              <a:t>		</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US" sz="2400" noProof="0" dirty="0" smtClean="0"/>
              <a:t>H</a:t>
            </a:r>
            <a:r>
              <a:rPr lang="en-US" sz="2400" dirty="0" smtClean="0"/>
              <a:t>e</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Z</a:t>
            </a:r>
            <a:r>
              <a:rPr lang="en-US" sz="2400" dirty="0" smtClean="0"/>
              <a:t>e</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7467600" cy="1143000"/>
          </a:xfrm>
        </p:spPr>
        <p:txBody>
          <a:bodyPr>
            <a:noAutofit/>
          </a:bodyPr>
          <a:lstStyle/>
          <a:p>
            <a:pPr algn="ctr"/>
            <a:r>
              <a:rPr lang="en-US" sz="4000" dirty="0" smtClean="0"/>
              <a:t>first person</a:t>
            </a:r>
            <a:r>
              <a:rPr lang="he-IL" sz="4000" dirty="0" smtClean="0"/>
              <a:t/>
            </a:r>
            <a:br>
              <a:rPr lang="he-IL" sz="4000" dirty="0" smtClean="0"/>
            </a:br>
            <a:r>
              <a:rPr lang="he-IL" sz="4000" dirty="0" smtClean="0"/>
              <a:t>גוף ראשון</a:t>
            </a:r>
            <a:endParaRPr lang="en-US" sz="4000" dirty="0"/>
          </a:p>
        </p:txBody>
      </p:sp>
      <p:sp>
        <p:nvSpPr>
          <p:cNvPr id="3" name="Content Placeholder 2"/>
          <p:cNvSpPr>
            <a:spLocks noGrp="1"/>
          </p:cNvSpPr>
          <p:nvPr>
            <p:ph sz="quarter" idx="1"/>
          </p:nvPr>
        </p:nvSpPr>
        <p:spPr/>
        <p:txBody>
          <a:bodyPr>
            <a:normAutofit fontScale="92500"/>
          </a:bodyPr>
          <a:lstStyle/>
          <a:p>
            <a:r>
              <a:rPr lang="en-US" sz="3000" b="1" u="sng" dirty="0" smtClean="0"/>
              <a:t>We </a:t>
            </a:r>
          </a:p>
          <a:p>
            <a:pPr lvl="1"/>
            <a:r>
              <a:rPr lang="en-US" sz="2500" dirty="0" smtClean="0"/>
              <a:t> A-</a:t>
            </a:r>
            <a:r>
              <a:rPr lang="en-US" sz="2500" dirty="0" err="1" smtClean="0"/>
              <a:t>nach</a:t>
            </a:r>
            <a:r>
              <a:rPr lang="en-US" sz="2500" dirty="0" smtClean="0"/>
              <a:t>-nu </a:t>
            </a:r>
            <a:r>
              <a:rPr lang="he-IL" sz="2500" dirty="0" smtClean="0"/>
              <a:t>   אנחנו       </a:t>
            </a:r>
          </a:p>
          <a:p>
            <a:pPr lvl="1"/>
            <a:r>
              <a:rPr lang="en-US" sz="2500" dirty="0" smtClean="0"/>
              <a:t>Used when we are speaking as a group. </a:t>
            </a:r>
          </a:p>
          <a:p>
            <a:endParaRPr lang="en-US" sz="2500" dirty="0" smtClean="0"/>
          </a:p>
          <a:p>
            <a:pPr lvl="1"/>
            <a:r>
              <a:rPr lang="en-US" sz="2500" dirty="0" smtClean="0"/>
              <a:t>A-nu      </a:t>
            </a:r>
            <a:r>
              <a:rPr lang="he-IL" sz="2500" dirty="0" smtClean="0"/>
              <a:t>אנו               </a:t>
            </a:r>
          </a:p>
          <a:p>
            <a:pPr lvl="1"/>
            <a:r>
              <a:rPr lang="en-US" sz="2500" dirty="0" smtClean="0"/>
              <a:t>Used when one group speaks to another.</a:t>
            </a:r>
          </a:p>
          <a:p>
            <a:pPr lvl="1"/>
            <a:r>
              <a:rPr lang="en-US" sz="2500" dirty="0" smtClean="0"/>
              <a:t>Less </a:t>
            </a:r>
            <a:r>
              <a:rPr lang="en-US" sz="2500" dirty="0" err="1" smtClean="0"/>
              <a:t>commoun</a:t>
            </a:r>
            <a:r>
              <a:rPr lang="en-US" sz="2500" dirty="0" smtClean="0"/>
              <a:t>	</a:t>
            </a:r>
          </a:p>
          <a:p>
            <a:endParaRPr lang="en-US" dirty="0"/>
          </a:p>
        </p:txBody>
      </p:sp>
      <p:sp>
        <p:nvSpPr>
          <p:cNvPr id="4" name="Content Placeholder 3"/>
          <p:cNvSpPr>
            <a:spLocks noGrp="1"/>
          </p:cNvSpPr>
          <p:nvPr>
            <p:ph sz="quarter" idx="2"/>
          </p:nvPr>
        </p:nvSpPr>
        <p:spPr/>
        <p:txBody>
          <a:bodyPr>
            <a:normAutofit fontScale="92500"/>
          </a:bodyPr>
          <a:lstStyle/>
          <a:p>
            <a:r>
              <a:rPr lang="en-US" sz="3000" b="1" u="sng" dirty="0" smtClean="0"/>
              <a:t>I</a:t>
            </a:r>
          </a:p>
          <a:p>
            <a:pPr lvl="1"/>
            <a:r>
              <a:rPr lang="en-US" sz="2500" dirty="0" smtClean="0"/>
              <a:t>A-</a:t>
            </a:r>
            <a:r>
              <a:rPr lang="en-US" sz="2500" dirty="0" err="1" smtClean="0"/>
              <a:t>ni</a:t>
            </a:r>
            <a:r>
              <a:rPr lang="en-US" sz="2500" dirty="0" smtClean="0"/>
              <a:t>   </a:t>
            </a:r>
            <a:r>
              <a:rPr lang="he-IL" sz="2500" dirty="0" smtClean="0"/>
              <a:t>אני                           </a:t>
            </a:r>
            <a:endParaRPr lang="en-US" sz="25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7467600" cy="1143000"/>
          </a:xfrm>
        </p:spPr>
        <p:txBody>
          <a:bodyPr>
            <a:noAutofit/>
          </a:bodyPr>
          <a:lstStyle/>
          <a:p>
            <a:pPr algn="ctr"/>
            <a:r>
              <a:rPr lang="en-US" sz="4000" dirty="0" smtClean="0"/>
              <a:t>second person</a:t>
            </a:r>
            <a:br>
              <a:rPr lang="en-US" sz="4000" dirty="0" smtClean="0"/>
            </a:br>
            <a:r>
              <a:rPr lang="he-IL" sz="4000" dirty="0" smtClean="0"/>
              <a:t>גוף שני</a:t>
            </a:r>
            <a:endParaRPr lang="en-US" sz="4000" dirty="0"/>
          </a:p>
        </p:txBody>
      </p:sp>
      <p:sp>
        <p:nvSpPr>
          <p:cNvPr id="3" name="Content Placeholder 2"/>
          <p:cNvSpPr>
            <a:spLocks noGrp="1"/>
          </p:cNvSpPr>
          <p:nvPr>
            <p:ph sz="quarter" idx="1"/>
          </p:nvPr>
        </p:nvSpPr>
        <p:spPr/>
        <p:txBody>
          <a:bodyPr/>
          <a:lstStyle/>
          <a:p>
            <a:r>
              <a:rPr lang="en-US" sz="2800" b="1" u="sng" dirty="0" smtClean="0"/>
              <a:t>Y’all</a:t>
            </a:r>
          </a:p>
          <a:p>
            <a:pPr lvl="1"/>
            <a:r>
              <a:rPr lang="en-US" sz="2300" dirty="0" smtClean="0"/>
              <a:t>Male:</a:t>
            </a:r>
          </a:p>
          <a:p>
            <a:pPr lvl="2"/>
            <a:r>
              <a:rPr lang="en-US" sz="2300" dirty="0" smtClean="0"/>
              <a:t>A-te</a:t>
            </a:r>
            <a:r>
              <a:rPr lang="en-US" sz="2800" u="sng" dirty="0" smtClean="0"/>
              <a:t>m</a:t>
            </a:r>
            <a:r>
              <a:rPr lang="en-US" sz="2300" dirty="0" smtClean="0"/>
              <a:t>    	</a:t>
            </a:r>
            <a:r>
              <a:rPr lang="he-IL" sz="2300" dirty="0" smtClean="0"/>
              <a:t>אתם</a:t>
            </a:r>
          </a:p>
          <a:p>
            <a:pPr lvl="1"/>
            <a:endParaRPr lang="he-IL" sz="2300" dirty="0" smtClean="0"/>
          </a:p>
          <a:p>
            <a:pPr lvl="1"/>
            <a:r>
              <a:rPr lang="en-US" sz="2300" dirty="0" smtClean="0"/>
              <a:t>Female:</a:t>
            </a:r>
          </a:p>
          <a:p>
            <a:pPr lvl="2"/>
            <a:r>
              <a:rPr lang="en-US" sz="2300" dirty="0" smtClean="0"/>
              <a:t>A-te</a:t>
            </a:r>
            <a:r>
              <a:rPr lang="en-US" sz="2800" u="sng" dirty="0" smtClean="0"/>
              <a:t>n</a:t>
            </a:r>
            <a:r>
              <a:rPr lang="en-US" sz="2300" dirty="0" smtClean="0"/>
              <a:t>  </a:t>
            </a:r>
            <a:r>
              <a:rPr lang="he-IL" sz="2300" dirty="0" smtClean="0"/>
              <a:t>אתן              </a:t>
            </a:r>
            <a:endParaRPr lang="en-US" sz="2300" dirty="0" smtClean="0"/>
          </a:p>
          <a:p>
            <a:endParaRPr lang="en-US" sz="2300" dirty="0"/>
          </a:p>
        </p:txBody>
      </p:sp>
      <p:sp>
        <p:nvSpPr>
          <p:cNvPr id="4" name="Content Placeholder 3"/>
          <p:cNvSpPr>
            <a:spLocks noGrp="1"/>
          </p:cNvSpPr>
          <p:nvPr>
            <p:ph sz="quarter" idx="2"/>
          </p:nvPr>
        </p:nvSpPr>
        <p:spPr/>
        <p:txBody>
          <a:bodyPr/>
          <a:lstStyle/>
          <a:p>
            <a:r>
              <a:rPr lang="en-US" sz="2800" b="1" u="sng" dirty="0" smtClean="0"/>
              <a:t>You</a:t>
            </a:r>
            <a:endParaRPr lang="he-IL" sz="2800" b="1" u="sng" dirty="0" smtClean="0"/>
          </a:p>
          <a:p>
            <a:pPr lvl="1"/>
            <a:r>
              <a:rPr lang="en-US" sz="2300" dirty="0" smtClean="0"/>
              <a:t>Male:</a:t>
            </a:r>
          </a:p>
          <a:p>
            <a:pPr lvl="2"/>
            <a:r>
              <a:rPr lang="en-US" sz="2300" dirty="0" smtClean="0"/>
              <a:t>A-</a:t>
            </a:r>
            <a:r>
              <a:rPr lang="en-US" sz="2300" dirty="0" err="1" smtClean="0"/>
              <a:t>t</a:t>
            </a:r>
            <a:r>
              <a:rPr lang="en-US" sz="2800" u="sng" dirty="0" err="1" smtClean="0"/>
              <a:t>a</a:t>
            </a:r>
            <a:r>
              <a:rPr lang="he-IL" sz="2300" dirty="0" smtClean="0"/>
              <a:t>      </a:t>
            </a:r>
            <a:r>
              <a:rPr lang="en-US" sz="2300" dirty="0" smtClean="0"/>
              <a:t> </a:t>
            </a:r>
            <a:r>
              <a:rPr lang="he-IL" sz="2300" dirty="0" smtClean="0"/>
              <a:t>אתה          </a:t>
            </a:r>
            <a:endParaRPr lang="en-US" sz="2300" dirty="0" smtClean="0"/>
          </a:p>
          <a:p>
            <a:pPr lvl="2">
              <a:buNone/>
            </a:pPr>
            <a:r>
              <a:rPr lang="he-IL" sz="2300" dirty="0" smtClean="0"/>
              <a:t>     </a:t>
            </a:r>
            <a:endParaRPr lang="en-US" sz="2000" dirty="0" smtClean="0"/>
          </a:p>
          <a:p>
            <a:pPr lvl="1"/>
            <a:r>
              <a:rPr lang="en-US" sz="2300" dirty="0" smtClean="0"/>
              <a:t>Female:</a:t>
            </a:r>
          </a:p>
          <a:p>
            <a:pPr lvl="2"/>
            <a:r>
              <a:rPr lang="en-US" sz="2300" dirty="0" smtClean="0"/>
              <a:t>At </a:t>
            </a:r>
            <a:r>
              <a:rPr lang="he-IL" sz="2300" dirty="0" smtClean="0"/>
              <a:t>את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What are our goals?</a:t>
            </a:r>
            <a:endParaRPr lang="en-US" sz="4200" dirty="0"/>
          </a:p>
        </p:txBody>
      </p:sp>
      <p:graphicFrame>
        <p:nvGraphicFramePr>
          <p:cNvPr id="5" name="Content Placeholder 4"/>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7467600" cy="1143000"/>
          </a:xfrm>
        </p:spPr>
        <p:txBody>
          <a:bodyPr>
            <a:noAutofit/>
          </a:bodyPr>
          <a:lstStyle/>
          <a:p>
            <a:pPr algn="ctr"/>
            <a:r>
              <a:rPr lang="en-US" sz="4000" dirty="0" smtClean="0"/>
              <a:t>third person</a:t>
            </a:r>
            <a:r>
              <a:rPr lang="he-IL" sz="4000" dirty="0" smtClean="0"/>
              <a:t/>
            </a:r>
            <a:br>
              <a:rPr lang="he-IL" sz="4000" dirty="0" smtClean="0"/>
            </a:br>
            <a:r>
              <a:rPr lang="he-IL" sz="4000" dirty="0" smtClean="0"/>
              <a:t>גוף שלישי</a:t>
            </a:r>
            <a:endParaRPr lang="en-US" sz="4000" dirty="0"/>
          </a:p>
        </p:txBody>
      </p:sp>
      <p:sp>
        <p:nvSpPr>
          <p:cNvPr id="3" name="Content Placeholder 2"/>
          <p:cNvSpPr>
            <a:spLocks noGrp="1"/>
          </p:cNvSpPr>
          <p:nvPr>
            <p:ph sz="quarter" idx="1"/>
          </p:nvPr>
        </p:nvSpPr>
        <p:spPr/>
        <p:txBody>
          <a:bodyPr/>
          <a:lstStyle/>
          <a:p>
            <a:r>
              <a:rPr lang="en-US" sz="2800" b="1" u="sng" dirty="0" smtClean="0"/>
              <a:t>They</a:t>
            </a:r>
          </a:p>
          <a:p>
            <a:pPr lvl="1"/>
            <a:r>
              <a:rPr lang="en-US" sz="2300" dirty="0" smtClean="0"/>
              <a:t>Male:</a:t>
            </a:r>
          </a:p>
          <a:p>
            <a:pPr lvl="2"/>
            <a:r>
              <a:rPr lang="en-US" sz="2300" dirty="0" smtClean="0"/>
              <a:t>He</a:t>
            </a:r>
            <a:r>
              <a:rPr lang="en-US" sz="2800" u="sng" dirty="0" smtClean="0"/>
              <a:t>m</a:t>
            </a:r>
            <a:r>
              <a:rPr lang="en-US" sz="2300" dirty="0" smtClean="0"/>
              <a:t>              	</a:t>
            </a:r>
            <a:r>
              <a:rPr lang="he-IL" sz="2300" dirty="0" smtClean="0"/>
              <a:t>הם</a:t>
            </a:r>
          </a:p>
          <a:p>
            <a:pPr lvl="1"/>
            <a:endParaRPr lang="he-IL" sz="2300" dirty="0" smtClean="0"/>
          </a:p>
          <a:p>
            <a:pPr lvl="1"/>
            <a:r>
              <a:rPr lang="en-US" sz="2300" dirty="0" smtClean="0"/>
              <a:t>Female:</a:t>
            </a:r>
          </a:p>
          <a:p>
            <a:pPr lvl="2"/>
            <a:r>
              <a:rPr lang="en-US" sz="2300" dirty="0" smtClean="0"/>
              <a:t>He</a:t>
            </a:r>
            <a:r>
              <a:rPr lang="en-US" sz="2800" u="sng" dirty="0" smtClean="0"/>
              <a:t>n</a:t>
            </a:r>
            <a:r>
              <a:rPr lang="en-US" sz="2800" dirty="0" smtClean="0"/>
              <a:t> </a:t>
            </a:r>
            <a:r>
              <a:rPr lang="en-US" sz="2300" dirty="0" smtClean="0"/>
              <a:t>  </a:t>
            </a:r>
            <a:r>
              <a:rPr lang="he-IL" sz="2300" dirty="0" smtClean="0"/>
              <a:t>הן              </a:t>
            </a:r>
            <a:endParaRPr lang="en-US" sz="2300" dirty="0" smtClean="0"/>
          </a:p>
          <a:p>
            <a:endParaRPr lang="en-US" sz="2300" dirty="0"/>
          </a:p>
        </p:txBody>
      </p:sp>
      <p:sp>
        <p:nvSpPr>
          <p:cNvPr id="4" name="Content Placeholder 3"/>
          <p:cNvSpPr>
            <a:spLocks noGrp="1"/>
          </p:cNvSpPr>
          <p:nvPr>
            <p:ph sz="quarter" idx="2"/>
          </p:nvPr>
        </p:nvSpPr>
        <p:spPr/>
        <p:txBody>
          <a:bodyPr/>
          <a:lstStyle/>
          <a:p>
            <a:r>
              <a:rPr lang="en-US" sz="2800" b="1" u="sng" dirty="0" smtClean="0"/>
              <a:t>He</a:t>
            </a:r>
            <a:endParaRPr lang="he-IL" sz="2800" b="1" u="sng" dirty="0" smtClean="0"/>
          </a:p>
          <a:p>
            <a:pPr lvl="1"/>
            <a:r>
              <a:rPr lang="en-US" sz="2300" dirty="0" smtClean="0"/>
              <a:t>Male:</a:t>
            </a:r>
          </a:p>
          <a:p>
            <a:pPr lvl="2"/>
            <a:r>
              <a:rPr lang="he-IL" sz="2300" dirty="0" smtClean="0"/>
              <a:t>   </a:t>
            </a:r>
            <a:r>
              <a:rPr lang="en-US" sz="2300" dirty="0" err="1" smtClean="0"/>
              <a:t>Hoo</a:t>
            </a:r>
            <a:r>
              <a:rPr lang="en-US" sz="2300" dirty="0" smtClean="0"/>
              <a:t> </a:t>
            </a:r>
            <a:r>
              <a:rPr lang="he-IL" sz="2300" dirty="0" smtClean="0"/>
              <a:t>הוא             </a:t>
            </a:r>
            <a:endParaRPr lang="en-US" sz="2300" dirty="0" smtClean="0"/>
          </a:p>
          <a:p>
            <a:r>
              <a:rPr lang="en-US" sz="2800" b="1" u="sng" dirty="0" smtClean="0"/>
              <a:t>She</a:t>
            </a:r>
          </a:p>
          <a:p>
            <a:pPr lvl="1"/>
            <a:r>
              <a:rPr lang="en-US" sz="2300" dirty="0" smtClean="0"/>
              <a:t>Female:</a:t>
            </a:r>
          </a:p>
          <a:p>
            <a:pPr lvl="2"/>
            <a:r>
              <a:rPr lang="en-US" sz="2300" dirty="0" smtClean="0"/>
              <a:t>   </a:t>
            </a:r>
            <a:r>
              <a:rPr lang="en-US" sz="2300" dirty="0" err="1" smtClean="0"/>
              <a:t>Hee</a:t>
            </a:r>
            <a:r>
              <a:rPr lang="he-IL" sz="2300" dirty="0" smtClean="0"/>
              <a:t>    היא              </a:t>
            </a:r>
            <a:endParaRPr lang="he-IL" sz="2000" dirty="0" smtClean="0"/>
          </a:p>
          <a:p>
            <a:r>
              <a:rPr lang="en-US" sz="2800" b="1" u="sng" dirty="0" smtClean="0"/>
              <a:t>It</a:t>
            </a:r>
          </a:p>
          <a:p>
            <a:pPr lvl="1"/>
            <a:r>
              <a:rPr lang="en-US" sz="2300" dirty="0" smtClean="0"/>
              <a:t>Things:</a:t>
            </a:r>
          </a:p>
          <a:p>
            <a:pPr lvl="2"/>
            <a:r>
              <a:rPr lang="en-US" sz="2300" dirty="0" smtClean="0"/>
              <a:t>    </a:t>
            </a:r>
            <a:r>
              <a:rPr lang="en-US" sz="2300" dirty="0" err="1" smtClean="0"/>
              <a:t>Ze</a:t>
            </a:r>
            <a:r>
              <a:rPr lang="en-US" sz="2300" dirty="0" smtClean="0"/>
              <a:t>  </a:t>
            </a:r>
            <a:r>
              <a:rPr lang="he-IL" sz="2300" dirty="0" smtClean="0"/>
              <a:t> זה               </a:t>
            </a:r>
            <a:endParaRPr lang="en-US" sz="2300" dirty="0" smtClean="0"/>
          </a:p>
          <a:p>
            <a:pPr lvl="1"/>
            <a:endParaRPr lang="he-IL" sz="23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36912"/>
            <a:ext cx="7467600" cy="1143000"/>
          </a:xfrm>
        </p:spPr>
        <p:txBody>
          <a:bodyPr>
            <a:noAutofit/>
          </a:bodyPr>
          <a:lstStyle/>
          <a:p>
            <a:pPr algn="ctr"/>
            <a:r>
              <a:rPr lang="en-US" sz="4200" dirty="0" smtClean="0"/>
              <a:t>Feelings</a:t>
            </a:r>
            <a:r>
              <a:rPr lang="he-IL" sz="4200" dirty="0" smtClean="0"/>
              <a:t/>
            </a:r>
            <a:br>
              <a:rPr lang="he-IL" sz="4200" dirty="0" smtClean="0"/>
            </a:br>
            <a:r>
              <a:rPr lang="he-IL" sz="4200" dirty="0" smtClean="0"/>
              <a:t>רגשות</a:t>
            </a:r>
            <a:endParaRPr lang="en-US" sz="4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Do I Feel?</a:t>
            </a:r>
            <a:endParaRPr lang="en-US" dirty="0"/>
          </a:p>
        </p:txBody>
      </p:sp>
      <p:sp>
        <p:nvSpPr>
          <p:cNvPr id="3" name="Content Placeholder 2"/>
          <p:cNvSpPr>
            <a:spLocks noGrp="1"/>
          </p:cNvSpPr>
          <p:nvPr>
            <p:ph sz="quarter" idx="2"/>
          </p:nvPr>
        </p:nvSpPr>
        <p:spPr>
          <a:xfrm>
            <a:off x="457200" y="2362200"/>
            <a:ext cx="3657600" cy="1498848"/>
          </a:xfrm>
        </p:spPr>
        <p:txBody>
          <a:bodyPr/>
          <a:lstStyle/>
          <a:p>
            <a:r>
              <a:rPr lang="en-US" u="sng" dirty="0" smtClean="0"/>
              <a:t>Male:</a:t>
            </a:r>
          </a:p>
          <a:p>
            <a:r>
              <a:rPr lang="en-US" dirty="0" smtClean="0"/>
              <a:t>Feel – </a:t>
            </a:r>
            <a:r>
              <a:rPr lang="he-IL" dirty="0" smtClean="0"/>
              <a:t>מרגיש</a:t>
            </a:r>
          </a:p>
          <a:p>
            <a:r>
              <a:rPr lang="en-US" dirty="0" smtClean="0"/>
              <a:t>Mar-</a:t>
            </a:r>
            <a:r>
              <a:rPr lang="en-US" dirty="0" err="1" smtClean="0"/>
              <a:t>gish</a:t>
            </a:r>
            <a:endParaRPr lang="en-US" dirty="0" smtClean="0"/>
          </a:p>
          <a:p>
            <a:endParaRPr lang="en-US" dirty="0" smtClean="0"/>
          </a:p>
        </p:txBody>
      </p:sp>
      <p:sp>
        <p:nvSpPr>
          <p:cNvPr id="4" name="Content Placeholder 3"/>
          <p:cNvSpPr>
            <a:spLocks noGrp="1"/>
          </p:cNvSpPr>
          <p:nvPr>
            <p:ph sz="quarter" idx="4"/>
          </p:nvPr>
        </p:nvSpPr>
        <p:spPr>
          <a:xfrm>
            <a:off x="4371975" y="2362200"/>
            <a:ext cx="3657600" cy="1570856"/>
          </a:xfrm>
        </p:spPr>
        <p:txBody>
          <a:bodyPr/>
          <a:lstStyle/>
          <a:p>
            <a:r>
              <a:rPr lang="en-US" u="sng" dirty="0" smtClean="0"/>
              <a:t>Female:</a:t>
            </a:r>
          </a:p>
          <a:p>
            <a:r>
              <a:rPr lang="en-US" dirty="0" smtClean="0"/>
              <a:t>Feel – </a:t>
            </a:r>
            <a:r>
              <a:rPr lang="he-IL" dirty="0" smtClean="0"/>
              <a:t>מרגיש</a:t>
            </a:r>
            <a:r>
              <a:rPr lang="he-IL" b="1" u="sng" dirty="0" smtClean="0"/>
              <a:t>ה</a:t>
            </a:r>
          </a:p>
          <a:p>
            <a:r>
              <a:rPr lang="en-US" dirty="0" smtClean="0"/>
              <a:t>Mar-</a:t>
            </a:r>
            <a:r>
              <a:rPr lang="en-US" dirty="0" err="1" smtClean="0"/>
              <a:t>gi</a:t>
            </a:r>
            <a:r>
              <a:rPr lang="en-US" dirty="0" smtClean="0"/>
              <a:t>-</a:t>
            </a:r>
            <a:r>
              <a:rPr lang="en-US" dirty="0" err="1" smtClean="0"/>
              <a:t>sha</a:t>
            </a:r>
            <a:endParaRPr lang="en-US" dirty="0" smtClean="0"/>
          </a:p>
          <a:p>
            <a:endParaRPr lang="en-US" dirty="0"/>
          </a:p>
        </p:txBody>
      </p:sp>
      <p:sp>
        <p:nvSpPr>
          <p:cNvPr id="6" name="Text Placeholder 5"/>
          <p:cNvSpPr>
            <a:spLocks noGrp="1"/>
          </p:cNvSpPr>
          <p:nvPr>
            <p:ph type="body" sz="quarter" idx="3"/>
          </p:nvPr>
        </p:nvSpPr>
        <p:spPr>
          <a:xfrm>
            <a:off x="467544" y="1484784"/>
            <a:ext cx="7533456" cy="864096"/>
          </a:xfrm>
        </p:spPr>
        <p:txBody>
          <a:bodyPr/>
          <a:lstStyle/>
          <a:p>
            <a:pPr algn="ctr"/>
            <a:r>
              <a:rPr lang="en-US" sz="4200" dirty="0" smtClean="0">
                <a:solidFill>
                  <a:schemeClr val="tx1"/>
                </a:solidFill>
              </a:rPr>
              <a:t>Feelings – Re-</a:t>
            </a:r>
            <a:r>
              <a:rPr lang="en-US" sz="4200" dirty="0" err="1" smtClean="0">
                <a:solidFill>
                  <a:schemeClr val="tx1"/>
                </a:solidFill>
              </a:rPr>
              <a:t>ga</a:t>
            </a:r>
            <a:r>
              <a:rPr lang="en-US" sz="4200" dirty="0" smtClean="0">
                <a:solidFill>
                  <a:schemeClr val="tx1"/>
                </a:solidFill>
              </a:rPr>
              <a:t>-shot- </a:t>
            </a:r>
            <a:r>
              <a:rPr lang="he-IL" sz="4200" dirty="0" smtClean="0">
                <a:solidFill>
                  <a:schemeClr val="tx1"/>
                </a:solidFill>
              </a:rPr>
              <a:t>רגשות</a:t>
            </a:r>
          </a:p>
          <a:p>
            <a:endParaRPr lang="en-US" dirty="0"/>
          </a:p>
        </p:txBody>
      </p:sp>
      <p:sp>
        <p:nvSpPr>
          <p:cNvPr id="7" name="TextBox 6"/>
          <p:cNvSpPr txBox="1"/>
          <p:nvPr/>
        </p:nvSpPr>
        <p:spPr>
          <a:xfrm>
            <a:off x="4355976" y="4149080"/>
            <a:ext cx="3600400" cy="553998"/>
          </a:xfrm>
          <a:prstGeom prst="rect">
            <a:avLst/>
          </a:prstGeom>
          <a:noFill/>
        </p:spPr>
        <p:txBody>
          <a:bodyPr wrap="square" rtlCol="0">
            <a:spAutoFit/>
          </a:bodyPr>
          <a:lstStyle/>
          <a:p>
            <a:pPr algn="r"/>
            <a:r>
              <a:rPr lang="he-IL" sz="3000" dirty="0" smtClean="0"/>
              <a:t>אני מרגיש/ה _______</a:t>
            </a:r>
          </a:p>
        </p:txBody>
      </p:sp>
      <p:sp>
        <p:nvSpPr>
          <p:cNvPr id="8" name="TextBox 7"/>
          <p:cNvSpPr txBox="1"/>
          <p:nvPr/>
        </p:nvSpPr>
        <p:spPr>
          <a:xfrm>
            <a:off x="467544" y="4149080"/>
            <a:ext cx="3600400" cy="553998"/>
          </a:xfrm>
          <a:prstGeom prst="rect">
            <a:avLst/>
          </a:prstGeom>
          <a:noFill/>
        </p:spPr>
        <p:txBody>
          <a:bodyPr wrap="square" rtlCol="0">
            <a:spAutoFit/>
          </a:bodyPr>
          <a:lstStyle/>
          <a:p>
            <a:r>
              <a:rPr lang="en-US" sz="3000" dirty="0" smtClean="0"/>
              <a:t>I feel _______</a:t>
            </a:r>
          </a:p>
        </p:txBody>
      </p:sp>
      <p:sp>
        <p:nvSpPr>
          <p:cNvPr id="9" name="TextBox 8"/>
          <p:cNvSpPr txBox="1"/>
          <p:nvPr/>
        </p:nvSpPr>
        <p:spPr>
          <a:xfrm>
            <a:off x="395536" y="5035242"/>
            <a:ext cx="3600400" cy="553998"/>
          </a:xfrm>
          <a:prstGeom prst="rect">
            <a:avLst/>
          </a:prstGeom>
          <a:noFill/>
        </p:spPr>
        <p:txBody>
          <a:bodyPr wrap="square" rtlCol="0">
            <a:spAutoFit/>
          </a:bodyPr>
          <a:lstStyle/>
          <a:p>
            <a:pPr algn="r"/>
            <a:r>
              <a:rPr lang="en-US" sz="3000" dirty="0" err="1" smtClean="0"/>
              <a:t>Ani</a:t>
            </a:r>
            <a:r>
              <a:rPr lang="en-US" sz="3000" dirty="0" smtClean="0"/>
              <a:t> </a:t>
            </a:r>
            <a:r>
              <a:rPr lang="en-US" sz="3000" dirty="0" err="1" smtClean="0"/>
              <a:t>Margish</a:t>
            </a:r>
            <a:r>
              <a:rPr lang="en-US" sz="3000" dirty="0" smtClean="0"/>
              <a:t>/a ____</a:t>
            </a:r>
            <a:endParaRPr lang="he-IL" sz="3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Do You Feel?</a:t>
            </a:r>
            <a:endParaRPr lang="en-US" dirty="0"/>
          </a:p>
        </p:txBody>
      </p:sp>
      <p:sp>
        <p:nvSpPr>
          <p:cNvPr id="3" name="Content Placeholder 2"/>
          <p:cNvSpPr>
            <a:spLocks noGrp="1"/>
          </p:cNvSpPr>
          <p:nvPr>
            <p:ph sz="quarter" idx="2"/>
          </p:nvPr>
        </p:nvSpPr>
        <p:spPr>
          <a:xfrm>
            <a:off x="457200" y="2362200"/>
            <a:ext cx="3657600" cy="1498848"/>
          </a:xfrm>
        </p:spPr>
        <p:txBody>
          <a:bodyPr/>
          <a:lstStyle/>
          <a:p>
            <a:r>
              <a:rPr lang="en-US" u="sng" dirty="0" smtClean="0"/>
              <a:t>Male:</a:t>
            </a:r>
          </a:p>
          <a:p>
            <a:r>
              <a:rPr lang="en-US" dirty="0" smtClean="0"/>
              <a:t>Feel – </a:t>
            </a:r>
            <a:r>
              <a:rPr lang="he-IL" dirty="0" smtClean="0"/>
              <a:t>מרגיש</a:t>
            </a:r>
          </a:p>
          <a:p>
            <a:r>
              <a:rPr lang="en-US" dirty="0" smtClean="0"/>
              <a:t>Mar-</a:t>
            </a:r>
            <a:r>
              <a:rPr lang="en-US" dirty="0" err="1" smtClean="0"/>
              <a:t>gish</a:t>
            </a:r>
            <a:endParaRPr lang="en-US" dirty="0" smtClean="0"/>
          </a:p>
          <a:p>
            <a:endParaRPr lang="en-US" dirty="0" smtClean="0"/>
          </a:p>
        </p:txBody>
      </p:sp>
      <p:sp>
        <p:nvSpPr>
          <p:cNvPr id="4" name="Content Placeholder 3"/>
          <p:cNvSpPr>
            <a:spLocks noGrp="1"/>
          </p:cNvSpPr>
          <p:nvPr>
            <p:ph sz="quarter" idx="4"/>
          </p:nvPr>
        </p:nvSpPr>
        <p:spPr>
          <a:xfrm>
            <a:off x="4371975" y="2362200"/>
            <a:ext cx="3657600" cy="1570856"/>
          </a:xfrm>
        </p:spPr>
        <p:txBody>
          <a:bodyPr/>
          <a:lstStyle/>
          <a:p>
            <a:r>
              <a:rPr lang="en-US" u="sng" dirty="0" smtClean="0"/>
              <a:t>Female:</a:t>
            </a:r>
          </a:p>
          <a:p>
            <a:r>
              <a:rPr lang="en-US" dirty="0" smtClean="0"/>
              <a:t>Feel – </a:t>
            </a:r>
            <a:r>
              <a:rPr lang="he-IL" dirty="0" smtClean="0"/>
              <a:t>מרגיש</a:t>
            </a:r>
            <a:r>
              <a:rPr lang="he-IL" b="1" u="sng" dirty="0" smtClean="0"/>
              <a:t>ה</a:t>
            </a:r>
          </a:p>
          <a:p>
            <a:r>
              <a:rPr lang="en-US" dirty="0" smtClean="0"/>
              <a:t>Mar-</a:t>
            </a:r>
            <a:r>
              <a:rPr lang="en-US" dirty="0" err="1" smtClean="0"/>
              <a:t>gi</a:t>
            </a:r>
            <a:r>
              <a:rPr lang="en-US" dirty="0" smtClean="0"/>
              <a:t>-</a:t>
            </a:r>
            <a:r>
              <a:rPr lang="en-US" dirty="0" err="1" smtClean="0"/>
              <a:t>sha</a:t>
            </a:r>
            <a:endParaRPr lang="en-US" dirty="0" smtClean="0"/>
          </a:p>
          <a:p>
            <a:endParaRPr lang="en-US" dirty="0"/>
          </a:p>
        </p:txBody>
      </p:sp>
      <p:sp>
        <p:nvSpPr>
          <p:cNvPr id="6" name="Text Placeholder 5"/>
          <p:cNvSpPr>
            <a:spLocks noGrp="1"/>
          </p:cNvSpPr>
          <p:nvPr>
            <p:ph type="body" sz="quarter" idx="3"/>
          </p:nvPr>
        </p:nvSpPr>
        <p:spPr>
          <a:xfrm>
            <a:off x="467544" y="1484784"/>
            <a:ext cx="7533456" cy="864096"/>
          </a:xfrm>
        </p:spPr>
        <p:txBody>
          <a:bodyPr/>
          <a:lstStyle/>
          <a:p>
            <a:pPr algn="ctr"/>
            <a:r>
              <a:rPr lang="en-US" sz="4200" dirty="0" smtClean="0">
                <a:solidFill>
                  <a:schemeClr val="tx1"/>
                </a:solidFill>
              </a:rPr>
              <a:t>Feelings – Re-</a:t>
            </a:r>
            <a:r>
              <a:rPr lang="en-US" sz="4200" dirty="0" err="1" smtClean="0">
                <a:solidFill>
                  <a:schemeClr val="tx1"/>
                </a:solidFill>
              </a:rPr>
              <a:t>ga</a:t>
            </a:r>
            <a:r>
              <a:rPr lang="en-US" sz="4200" dirty="0" smtClean="0">
                <a:solidFill>
                  <a:schemeClr val="tx1"/>
                </a:solidFill>
              </a:rPr>
              <a:t>-shot- </a:t>
            </a:r>
            <a:r>
              <a:rPr lang="he-IL" sz="4200" dirty="0" smtClean="0">
                <a:solidFill>
                  <a:schemeClr val="tx1"/>
                </a:solidFill>
              </a:rPr>
              <a:t>רגשות</a:t>
            </a:r>
          </a:p>
          <a:p>
            <a:endParaRPr lang="en-US" dirty="0"/>
          </a:p>
        </p:txBody>
      </p:sp>
      <p:sp>
        <p:nvSpPr>
          <p:cNvPr id="7" name="TextBox 6"/>
          <p:cNvSpPr txBox="1"/>
          <p:nvPr/>
        </p:nvSpPr>
        <p:spPr>
          <a:xfrm>
            <a:off x="4355976" y="4149080"/>
            <a:ext cx="3600400" cy="553998"/>
          </a:xfrm>
          <a:prstGeom prst="rect">
            <a:avLst/>
          </a:prstGeom>
          <a:noFill/>
        </p:spPr>
        <p:txBody>
          <a:bodyPr wrap="square" rtlCol="0">
            <a:spAutoFit/>
          </a:bodyPr>
          <a:lstStyle/>
          <a:p>
            <a:pPr algn="r"/>
            <a:r>
              <a:rPr lang="he-IL" sz="3000" dirty="0" smtClean="0"/>
              <a:t>איך את/ה מרגיש/ה?</a:t>
            </a:r>
          </a:p>
        </p:txBody>
      </p:sp>
      <p:sp>
        <p:nvSpPr>
          <p:cNvPr id="9" name="TextBox 8"/>
          <p:cNvSpPr txBox="1"/>
          <p:nvPr/>
        </p:nvSpPr>
        <p:spPr>
          <a:xfrm>
            <a:off x="683568" y="4149080"/>
            <a:ext cx="3600400" cy="553998"/>
          </a:xfrm>
          <a:prstGeom prst="rect">
            <a:avLst/>
          </a:prstGeom>
          <a:noFill/>
        </p:spPr>
        <p:txBody>
          <a:bodyPr wrap="square" rtlCol="0">
            <a:spAutoFit/>
          </a:bodyPr>
          <a:lstStyle/>
          <a:p>
            <a:r>
              <a:rPr lang="en-US" sz="3000" dirty="0" smtClean="0"/>
              <a:t>How do you feel?</a:t>
            </a:r>
            <a:endParaRPr lang="he-IL" sz="3000" dirty="0" smtClean="0"/>
          </a:p>
        </p:txBody>
      </p:sp>
      <p:sp>
        <p:nvSpPr>
          <p:cNvPr id="10" name="TextBox 9"/>
          <p:cNvSpPr txBox="1"/>
          <p:nvPr/>
        </p:nvSpPr>
        <p:spPr>
          <a:xfrm>
            <a:off x="683568" y="5179258"/>
            <a:ext cx="3888432" cy="553998"/>
          </a:xfrm>
          <a:prstGeom prst="rect">
            <a:avLst/>
          </a:prstGeom>
          <a:noFill/>
        </p:spPr>
        <p:txBody>
          <a:bodyPr wrap="square" rtlCol="0">
            <a:spAutoFit/>
          </a:bodyPr>
          <a:lstStyle/>
          <a:p>
            <a:r>
              <a:rPr lang="en-US" sz="3000" dirty="0" err="1" smtClean="0"/>
              <a:t>Aich</a:t>
            </a:r>
            <a:r>
              <a:rPr lang="en-US" sz="3000" dirty="0" smtClean="0"/>
              <a:t> At/a </a:t>
            </a:r>
            <a:r>
              <a:rPr lang="en-US" sz="3000" dirty="0" err="1" smtClean="0"/>
              <a:t>Margish</a:t>
            </a:r>
            <a:r>
              <a:rPr lang="en-US" sz="3000" dirty="0" smtClean="0"/>
              <a:t>/a?</a:t>
            </a:r>
            <a:endParaRPr lang="he-IL" sz="3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we start learning </a:t>
            </a:r>
            <a:r>
              <a:rPr lang="he-IL" dirty="0" smtClean="0"/>
              <a:t>עברית</a:t>
            </a:r>
            <a:r>
              <a:rPr lang="en-US" dirty="0" smtClean="0"/>
              <a:t>, lets understand where it came from</a:t>
            </a:r>
            <a:endParaRPr lang="en-US" dirty="0"/>
          </a:p>
        </p:txBody>
      </p:sp>
      <p:sp>
        <p:nvSpPr>
          <p:cNvPr id="3" name="Content Placeholder 2"/>
          <p:cNvSpPr>
            <a:spLocks noGrp="1"/>
          </p:cNvSpPr>
          <p:nvPr>
            <p:ph sz="quarter" idx="1"/>
          </p:nvPr>
        </p:nvSpPr>
        <p:spPr/>
        <p:txBody>
          <a:bodyPr/>
          <a:lstStyle/>
          <a:p>
            <a:r>
              <a:rPr lang="en-US" dirty="0" smtClean="0"/>
              <a:t>The word </a:t>
            </a:r>
            <a:r>
              <a:rPr lang="he-IL" dirty="0" smtClean="0"/>
              <a:t>עברית</a:t>
            </a:r>
            <a:r>
              <a:rPr lang="en-US" dirty="0" smtClean="0"/>
              <a:t> is from the origin </a:t>
            </a:r>
            <a:r>
              <a:rPr lang="he-IL" dirty="0" smtClean="0"/>
              <a:t>עברים</a:t>
            </a:r>
            <a:r>
              <a:rPr lang="en-US" dirty="0" smtClean="0"/>
              <a:t> one of the names of the Israelites in the Torah.</a:t>
            </a:r>
          </a:p>
          <a:p>
            <a:r>
              <a:rPr lang="en-US" dirty="0" smtClean="0"/>
              <a:t>The </a:t>
            </a:r>
            <a:r>
              <a:rPr lang="he-IL" dirty="0" smtClean="0"/>
              <a:t>עברית</a:t>
            </a:r>
            <a:r>
              <a:rPr lang="en-US" dirty="0" smtClean="0"/>
              <a:t> is a Semitic language that goes back to 2000 BC.</a:t>
            </a:r>
          </a:p>
          <a:p>
            <a:r>
              <a:rPr lang="en-US" dirty="0" smtClean="0"/>
              <a:t>The </a:t>
            </a:r>
            <a:r>
              <a:rPr lang="he-IL" dirty="0" smtClean="0"/>
              <a:t>עברית</a:t>
            </a:r>
            <a:r>
              <a:rPr lang="en-US" dirty="0" smtClean="0"/>
              <a:t> had a lot of changes during the years and its still changing and evolving. </a:t>
            </a:r>
          </a:p>
          <a:p>
            <a:r>
              <a:rPr lang="en-US" dirty="0" err="1" smtClean="0"/>
              <a:t>Til</a:t>
            </a:r>
            <a:r>
              <a:rPr lang="en-US" dirty="0" smtClean="0"/>
              <a:t> the 19</a:t>
            </a:r>
            <a:r>
              <a:rPr lang="en-US" baseline="30000" dirty="0" smtClean="0"/>
              <a:t>th</a:t>
            </a:r>
            <a:r>
              <a:rPr lang="en-US" dirty="0" smtClean="0"/>
              <a:t> century the </a:t>
            </a:r>
            <a:r>
              <a:rPr lang="he-IL" dirty="0" smtClean="0"/>
              <a:t>עברית</a:t>
            </a:r>
            <a:r>
              <a:rPr lang="en-US" dirty="0" smtClean="0"/>
              <a:t> was a holy language and it was used mainly for religious purposes and for philosophy, literature and science. </a:t>
            </a:r>
          </a:p>
          <a:p>
            <a:r>
              <a:rPr lang="en-US" dirty="0" smtClean="0"/>
              <a:t>With the beginning of the Zionist movement the Jewish settlement started using </a:t>
            </a:r>
            <a:r>
              <a:rPr lang="he-IL" dirty="0" smtClean="0"/>
              <a:t>עברית</a:t>
            </a:r>
            <a:r>
              <a:rPr lang="en-US" dirty="0" smtClean="0"/>
              <a:t> as their main language.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200" dirty="0" smtClean="0"/>
              <a:t>Modern </a:t>
            </a:r>
            <a:r>
              <a:rPr lang="he-IL" sz="4200" dirty="0" smtClean="0"/>
              <a:t>עברית</a:t>
            </a:r>
            <a:endParaRPr lang="en-US" sz="4200" dirty="0"/>
          </a:p>
        </p:txBody>
      </p:sp>
      <p:sp>
        <p:nvSpPr>
          <p:cNvPr id="3" name="Content Placeholder 2"/>
          <p:cNvSpPr>
            <a:spLocks noGrp="1"/>
          </p:cNvSpPr>
          <p:nvPr>
            <p:ph sz="quarter" idx="1"/>
          </p:nvPr>
        </p:nvSpPr>
        <p:spPr/>
        <p:txBody>
          <a:bodyPr>
            <a:noAutofit/>
          </a:bodyPr>
          <a:lstStyle/>
          <a:p>
            <a:pPr lvl="1"/>
            <a:r>
              <a:rPr lang="en-US" sz="2400" dirty="0" smtClean="0"/>
              <a:t>The settlers started using </a:t>
            </a:r>
            <a:r>
              <a:rPr lang="he-IL" sz="2400" dirty="0" smtClean="0"/>
              <a:t>עברית</a:t>
            </a:r>
            <a:r>
              <a:rPr lang="en-US" sz="2400" dirty="0" smtClean="0"/>
              <a:t> and soon it became the third official language of the area alongside English and Arabic. </a:t>
            </a:r>
          </a:p>
          <a:p>
            <a:pPr lvl="1"/>
            <a:r>
              <a:rPr lang="en-US" sz="2400" dirty="0" smtClean="0"/>
              <a:t>The Modern </a:t>
            </a:r>
            <a:r>
              <a:rPr lang="he-IL" sz="2400" dirty="0" smtClean="0"/>
              <a:t>עברית</a:t>
            </a:r>
            <a:r>
              <a:rPr lang="en-US" sz="2400" dirty="0" smtClean="0"/>
              <a:t> is based on the Sephardic source, but it was influenced by the Yiddish because of the origins of the settlers.</a:t>
            </a:r>
          </a:p>
          <a:p>
            <a:pPr lvl="1"/>
            <a:r>
              <a:rPr lang="en-US" sz="2400" dirty="0" smtClean="0"/>
              <a:t>The biblical </a:t>
            </a:r>
            <a:r>
              <a:rPr lang="he-IL" sz="2400" dirty="0" smtClean="0"/>
              <a:t>עברית</a:t>
            </a:r>
            <a:r>
              <a:rPr lang="en-US" sz="2400" dirty="0" smtClean="0"/>
              <a:t> didn’t have all the words needed for modern life, so there was a need to add new ones.</a:t>
            </a:r>
          </a:p>
          <a:p>
            <a:pPr lvl="1"/>
            <a:r>
              <a:rPr lang="en-US" sz="2400" dirty="0" smtClean="0"/>
              <a:t> </a:t>
            </a:r>
            <a:r>
              <a:rPr lang="en-US" sz="2400" dirty="0" err="1" smtClean="0"/>
              <a:t>Eliezer</a:t>
            </a:r>
            <a:r>
              <a:rPr lang="en-US" sz="2400" dirty="0" smtClean="0"/>
              <a:t> Ben-</a:t>
            </a:r>
            <a:r>
              <a:rPr lang="en-US" sz="2400" dirty="0" err="1" smtClean="0"/>
              <a:t>Yehuda</a:t>
            </a:r>
            <a:r>
              <a:rPr lang="en-US" sz="2400" dirty="0" smtClean="0"/>
              <a:t>, also known as the Revival of the </a:t>
            </a:r>
            <a:r>
              <a:rPr lang="he-IL" sz="2400" dirty="0" smtClean="0"/>
              <a:t>עברית</a:t>
            </a:r>
            <a:r>
              <a:rPr lang="en-US" sz="2400" dirty="0" smtClean="0"/>
              <a:t>, started adding new words to the ancient language and helped it become a day-to-day language.</a:t>
            </a:r>
          </a:p>
          <a:p>
            <a:pPr lvl="1"/>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7467600" cy="1143000"/>
          </a:xfrm>
        </p:spPr>
        <p:txBody>
          <a:bodyPr/>
          <a:lstStyle/>
          <a:p>
            <a:pPr algn="ctr"/>
            <a:r>
              <a:rPr lang="en-US" sz="3200" dirty="0" smtClean="0"/>
              <a:t>The </a:t>
            </a:r>
            <a:r>
              <a:rPr lang="he-IL" sz="3200" dirty="0" smtClean="0"/>
              <a:t>א'-ב'</a:t>
            </a:r>
            <a:r>
              <a:rPr lang="en-US" sz="3200" dirty="0" smtClean="0"/>
              <a:t/>
            </a:r>
            <a:br>
              <a:rPr lang="en-US" sz="3200" dirty="0" smtClean="0"/>
            </a:br>
            <a:endParaRPr lang="en-US" dirty="0"/>
          </a:p>
        </p:txBody>
      </p:sp>
      <p:graphicFrame>
        <p:nvGraphicFramePr>
          <p:cNvPr id="4" name="Content Placeholder 3"/>
          <p:cNvGraphicFramePr>
            <a:graphicFrameLocks noGrp="1"/>
          </p:cNvGraphicFramePr>
          <p:nvPr>
            <p:ph sz="quarter" idx="1"/>
          </p:nvPr>
        </p:nvGraphicFramePr>
        <p:xfrm>
          <a:off x="251520" y="1052736"/>
          <a:ext cx="8424936"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Content Placeholder 3" descr="aleph-bet-poster.jpg"/>
          <p:cNvPicPr>
            <a:picLocks noChangeAspect="1"/>
          </p:cNvPicPr>
          <p:nvPr/>
        </p:nvPicPr>
        <p:blipFill>
          <a:blip r:embed="rId8" cstate="print"/>
          <a:stretch>
            <a:fillRect/>
          </a:stretch>
        </p:blipFill>
        <p:spPr>
          <a:xfrm>
            <a:off x="3635896" y="2742093"/>
            <a:ext cx="1675081" cy="2271083"/>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New language – fun facts</a:t>
            </a:r>
            <a:endParaRPr lang="en-US" dirty="0"/>
          </a:p>
        </p:txBody>
      </p:sp>
      <p:pic>
        <p:nvPicPr>
          <p:cNvPr id="5" name="Content Placeholder 4" descr="waldhitch.jpg"/>
          <p:cNvPicPr>
            <a:picLocks noGrp="1" noChangeAspect="1"/>
          </p:cNvPicPr>
          <p:nvPr>
            <p:ph sz="quarter" idx="1"/>
          </p:nvPr>
        </p:nvPicPr>
        <p:blipFill>
          <a:blip r:embed="rId3" cstate="print"/>
          <a:stretch>
            <a:fillRect/>
          </a:stretch>
        </p:blipFill>
        <p:spPr>
          <a:xfrm>
            <a:off x="857250" y="1971675"/>
            <a:ext cx="2857500" cy="3829050"/>
          </a:xfrm>
        </p:spPr>
      </p:pic>
      <p:pic>
        <p:nvPicPr>
          <p:cNvPr id="6" name="Content Placeholder 5" descr="הסתברות מטבעות.jpg"/>
          <p:cNvPicPr>
            <a:picLocks noGrp="1" noChangeAspect="1"/>
          </p:cNvPicPr>
          <p:nvPr>
            <p:ph sz="quarter" idx="2"/>
          </p:nvPr>
        </p:nvPicPr>
        <p:blipFill>
          <a:blip r:embed="rId4" cstate="print"/>
          <a:stretch>
            <a:fillRect/>
          </a:stretch>
        </p:blipFill>
        <p:spPr>
          <a:xfrm>
            <a:off x="4572000" y="1916832"/>
            <a:ext cx="2880320" cy="391703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2132856"/>
            <a:ext cx="6172200" cy="1894362"/>
          </a:xfrm>
        </p:spPr>
        <p:txBody>
          <a:bodyPr>
            <a:noAutofit/>
          </a:bodyPr>
          <a:lstStyle/>
          <a:p>
            <a:r>
              <a:rPr lang="en-US" dirty="0" smtClean="0"/>
              <a:t>So if it’s a conversational class what is the first thing we need to know?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start a conversation?</a:t>
            </a:r>
            <a:endParaRPr lang="en-US" dirty="0"/>
          </a:p>
        </p:txBody>
      </p:sp>
      <p:sp>
        <p:nvSpPr>
          <p:cNvPr id="6" name="Rounded Rectangular Callout 5"/>
          <p:cNvSpPr/>
          <p:nvPr/>
        </p:nvSpPr>
        <p:spPr>
          <a:xfrm>
            <a:off x="6228184" y="1484784"/>
            <a:ext cx="1080120"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3200" dirty="0" smtClean="0"/>
              <a:t>שלום</a:t>
            </a:r>
            <a:endParaRPr lang="en-US" sz="3200" dirty="0"/>
          </a:p>
        </p:txBody>
      </p:sp>
      <p:sp>
        <p:nvSpPr>
          <p:cNvPr id="7" name="Rectangular Callout 6"/>
          <p:cNvSpPr/>
          <p:nvPr/>
        </p:nvSpPr>
        <p:spPr>
          <a:xfrm>
            <a:off x="4427984" y="4365104"/>
            <a:ext cx="1656184" cy="1008112"/>
          </a:xfrm>
          <a:prstGeom prst="wedgeRect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he-IL" sz="3200" dirty="0" smtClean="0"/>
              <a:t>הכּל טוב</a:t>
            </a:r>
            <a:endParaRPr lang="en-US" sz="3200" dirty="0" smtClean="0"/>
          </a:p>
        </p:txBody>
      </p:sp>
      <p:sp>
        <p:nvSpPr>
          <p:cNvPr id="8" name="Rounded Rectangular Callout 7"/>
          <p:cNvSpPr/>
          <p:nvPr/>
        </p:nvSpPr>
        <p:spPr>
          <a:xfrm>
            <a:off x="5940152" y="3356992"/>
            <a:ext cx="2088232"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3200" dirty="0" smtClean="0"/>
              <a:t>טוב תודה,</a:t>
            </a:r>
          </a:p>
          <a:p>
            <a:pPr algn="ctr"/>
            <a:r>
              <a:rPr lang="he-IL" sz="3200" dirty="0" smtClean="0"/>
              <a:t>ומה שלומך?</a:t>
            </a:r>
            <a:endParaRPr lang="en-US" sz="3200" dirty="0"/>
          </a:p>
        </p:txBody>
      </p:sp>
      <p:sp>
        <p:nvSpPr>
          <p:cNvPr id="9" name="Rectangular Callout 8"/>
          <p:cNvSpPr/>
          <p:nvPr/>
        </p:nvSpPr>
        <p:spPr>
          <a:xfrm>
            <a:off x="3995936" y="2204864"/>
            <a:ext cx="2088232" cy="1008112"/>
          </a:xfrm>
          <a:prstGeom prst="wedgeRect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he-IL" sz="3200" dirty="0" smtClean="0"/>
              <a:t>מה שלומך?</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2000" fill="hold"/>
                                        <p:tgtEl>
                                          <p:spTgt spid="9"/>
                                        </p:tgtEl>
                                        <p:attrNameLst>
                                          <p:attrName>ppt_x</p:attrName>
                                        </p:attrNameLst>
                                      </p:cBhvr>
                                      <p:tavLst>
                                        <p:tav tm="0">
                                          <p:val>
                                            <p:strVal val="#ppt_x"/>
                                          </p:val>
                                        </p:tav>
                                        <p:tav tm="100000">
                                          <p:val>
                                            <p:strVal val="#ppt_x"/>
                                          </p:val>
                                        </p:tav>
                                      </p:tavLst>
                                    </p:anim>
                                    <p:anim calcmode="lin" valueType="num">
                                      <p:cBhvr additive="base">
                                        <p:cTn id="13"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ox(in)">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2000" fill="hold"/>
                                        <p:tgtEl>
                                          <p:spTgt spid="7"/>
                                        </p:tgtEl>
                                        <p:attrNameLst>
                                          <p:attrName>ppt_x</p:attrName>
                                        </p:attrNameLst>
                                      </p:cBhvr>
                                      <p:tavLst>
                                        <p:tav tm="0">
                                          <p:val>
                                            <p:strVal val="#ppt_x"/>
                                          </p:val>
                                        </p:tav>
                                        <p:tav tm="100000">
                                          <p:val>
                                            <p:strVal val="#ppt_x"/>
                                          </p:val>
                                        </p:tav>
                                      </p:tavLst>
                                    </p:anim>
                                    <p:anim calcmode="lin" valueType="num">
                                      <p:cBhvr additive="base">
                                        <p:cTn id="24"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200" dirty="0" smtClean="0"/>
              <a:t>שלום</a:t>
            </a:r>
            <a:endParaRPr lang="en-US" sz="4200" dirty="0"/>
          </a:p>
        </p:txBody>
      </p:sp>
      <p:sp>
        <p:nvSpPr>
          <p:cNvPr id="3" name="Content Placeholder 2"/>
          <p:cNvSpPr>
            <a:spLocks noGrp="1"/>
          </p:cNvSpPr>
          <p:nvPr>
            <p:ph sz="quarter" idx="1"/>
          </p:nvPr>
        </p:nvSpPr>
        <p:spPr/>
        <p:txBody>
          <a:bodyPr/>
          <a:lstStyle/>
          <a:p>
            <a:r>
              <a:rPr lang="en-US" sz="3200" dirty="0" smtClean="0"/>
              <a:t>What is it?</a:t>
            </a:r>
          </a:p>
          <a:p>
            <a:pPr lvl="1"/>
            <a:r>
              <a:rPr lang="en-US" dirty="0" smtClean="0"/>
              <a:t>Hello</a:t>
            </a:r>
          </a:p>
          <a:p>
            <a:pPr lvl="1"/>
            <a:r>
              <a:rPr lang="en-US" dirty="0" smtClean="0"/>
              <a:t>Goodbye</a:t>
            </a:r>
          </a:p>
          <a:p>
            <a:pPr lvl="1"/>
            <a:r>
              <a:rPr lang="en-US" dirty="0" smtClean="0"/>
              <a:t>Peace</a:t>
            </a:r>
          </a:p>
          <a:p>
            <a:r>
              <a:rPr lang="en-US" sz="3200" dirty="0" smtClean="0"/>
              <a:t>How do we say it?</a:t>
            </a:r>
            <a:endParaRPr lang="he-IL" sz="3200" dirty="0" smtClean="0"/>
          </a:p>
          <a:p>
            <a:pPr lvl="1"/>
            <a:r>
              <a:rPr lang="en-US" sz="4200" dirty="0" err="1" smtClean="0"/>
              <a:t>Sha-lom</a:t>
            </a:r>
            <a:r>
              <a:rPr lang="en-US" sz="4200" dirty="0" smtClean="0"/>
              <a:t>	</a:t>
            </a:r>
            <a:r>
              <a:rPr lang="he-IL" sz="4200" dirty="0" smtClean="0"/>
              <a:t>             </a:t>
            </a:r>
            <a:r>
              <a:rPr lang="en-US" sz="4200" dirty="0" smtClean="0"/>
              <a:t>		</a:t>
            </a:r>
            <a:r>
              <a:rPr lang="he-IL" sz="4200" dirty="0" smtClean="0"/>
              <a:t>ש-לום</a:t>
            </a:r>
            <a:endParaRPr lang="en-US" sz="4200" dirty="0" smtClean="0"/>
          </a:p>
          <a:p>
            <a:pPr>
              <a:buNone/>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1314</TotalTime>
  <Words>724</Words>
  <Application>Microsoft Office PowerPoint</Application>
  <PresentationFormat>On-screen Show (4:3)</PresentationFormat>
  <Paragraphs>173</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Oriel</vt:lpstr>
      <vt:lpstr>Conversational Hebrew  עברית מדוברת</vt:lpstr>
      <vt:lpstr>What are our goals?</vt:lpstr>
      <vt:lpstr>Before we start learning עברית, lets understand where it came from</vt:lpstr>
      <vt:lpstr>Modern עברית</vt:lpstr>
      <vt:lpstr>The א'-ב' </vt:lpstr>
      <vt:lpstr>New language – fun facts</vt:lpstr>
      <vt:lpstr>So if it’s a conversational class what is the first thing we need to know? </vt:lpstr>
      <vt:lpstr>How  to start a conversation?</vt:lpstr>
      <vt:lpstr>שלום</vt:lpstr>
      <vt:lpstr>מה שלומך?</vt:lpstr>
      <vt:lpstr>טוב תודה</vt:lpstr>
      <vt:lpstr>ומה שלומך?</vt:lpstr>
      <vt:lpstr>הכּל טוב</vt:lpstr>
      <vt:lpstr>Now what? Introduce yourself! </vt:lpstr>
      <vt:lpstr>אני _______ ואני אוהב/ת ל______</vt:lpstr>
      <vt:lpstr>2nd class. </vt:lpstr>
      <vt:lpstr>Pronouns     שמות גוף</vt:lpstr>
      <vt:lpstr>first person גוף ראשון</vt:lpstr>
      <vt:lpstr>second person גוף שני</vt:lpstr>
      <vt:lpstr>third person גוף שלישי</vt:lpstr>
      <vt:lpstr>Feelings רגשות</vt:lpstr>
      <vt:lpstr>How Do I Feel?</vt:lpstr>
      <vt:lpstr>How Do You Feel?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Conversational Hebrew</dc:title>
  <dc:creator>Yuval</dc:creator>
  <cp:lastModifiedBy>Yuval</cp:lastModifiedBy>
  <cp:revision>92</cp:revision>
  <dcterms:created xsi:type="dcterms:W3CDTF">2011-11-01T16:19:11Z</dcterms:created>
  <dcterms:modified xsi:type="dcterms:W3CDTF">2011-11-10T15:34:46Z</dcterms:modified>
</cp:coreProperties>
</file>