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12192000"/>
  <p:notesSz cx="6858000" cy="9144000"/>
  <p:embeddedFontLst>
    <p:embeddedFont>
      <p:font typeface="Nunito"/>
      <p:regular r:id="rId30"/>
      <p:bold r:id="rId31"/>
      <p:italic r:id="rId32"/>
      <p:boldItalic r:id="rId33"/>
    </p:embeddedFont>
    <p:embeddedFont>
      <p:font typeface="Lustria"/>
      <p:regular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35" roundtripDataSignature="AMtx7mho6OpHKriIniNzsPv1YLZvC9XcQ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Nunito-bold.fntdata"/><Relationship Id="rId30" Type="http://schemas.openxmlformats.org/officeDocument/2006/relationships/font" Target="fonts/Nunito-regular.fntdata"/><Relationship Id="rId11" Type="http://schemas.openxmlformats.org/officeDocument/2006/relationships/slide" Target="slides/slide6.xml"/><Relationship Id="rId33" Type="http://schemas.openxmlformats.org/officeDocument/2006/relationships/font" Target="fonts/Nunito-boldItalic.fntdata"/><Relationship Id="rId10" Type="http://schemas.openxmlformats.org/officeDocument/2006/relationships/slide" Target="slides/slide5.xml"/><Relationship Id="rId32" Type="http://schemas.openxmlformats.org/officeDocument/2006/relationships/font" Target="fonts/Nunito-italic.fntdata"/><Relationship Id="rId13" Type="http://schemas.openxmlformats.org/officeDocument/2006/relationships/slide" Target="slides/slide8.xml"/><Relationship Id="rId35" Type="http://customschemas.google.com/relationships/presentationmetadata" Target="metadata"/><Relationship Id="rId12" Type="http://schemas.openxmlformats.org/officeDocument/2006/relationships/slide" Target="slides/slide7.xml"/><Relationship Id="rId34" Type="http://schemas.openxmlformats.org/officeDocument/2006/relationships/font" Target="fonts/Lustria-regular.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3886200"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1588"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3886200" y="8685213"/>
            <a:ext cx="2971800" cy="458787"/>
          </a:xfrm>
          <a:prstGeom prst="rect">
            <a:avLst/>
          </a:prstGeom>
          <a:noFill/>
          <a:ln>
            <a:noFill/>
          </a:ln>
        </p:spPr>
        <p:txBody>
          <a:bodyPr anchorCtr="0" anchor="b"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175e8a2a4ee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g175e8a2a4e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175e8a2a4ee_0_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g175e8a2a4ee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361" name="Google Shape;361;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6" name="Google Shape;38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1" name="Google Shape;41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6" name="Google Shape;43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1" name="Google Shape;461;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6" name="Google Shape;486;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2" name="Google Shape;51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8" name="Google Shape;518;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7"/>
          <p:cNvSpPr txBox="1"/>
          <p:nvPr>
            <p:ph type="ctrTitle"/>
          </p:nvPr>
        </p:nvSpPr>
        <p:spPr>
          <a:xfrm>
            <a:off x="1370693" y="1769540"/>
            <a:ext cx="9440034" cy="1828801"/>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rmAutofit/>
          </a:bodyPr>
          <a:lstStyle>
            <a:lvl1pPr lvl="0" algn="ctr">
              <a:spcBef>
                <a:spcPts val="0"/>
              </a:spcBef>
              <a:spcAft>
                <a:spcPts val="0"/>
              </a:spcAft>
              <a:buClr>
                <a:schemeClr val="lt2"/>
              </a:buClr>
              <a:buSzPts val="5400"/>
              <a:buFont typeface="Lustria"/>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7"/>
          <p:cNvSpPr txBox="1"/>
          <p:nvPr>
            <p:ph idx="1" type="subTitle"/>
          </p:nvPr>
        </p:nvSpPr>
        <p:spPr>
          <a:xfrm>
            <a:off x="1370693" y="3598339"/>
            <a:ext cx="9440034" cy="1049867"/>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lvl="0" algn="ctr">
              <a:spcBef>
                <a:spcPts val="400"/>
              </a:spcBef>
              <a:spcAft>
                <a:spcPts val="0"/>
              </a:spcAft>
              <a:buSzPts val="1400"/>
              <a:buNone/>
              <a:defRPr>
                <a:solidFill>
                  <a:schemeClr val="lt1"/>
                </a:solidFill>
              </a:defRPr>
            </a:lvl1pPr>
            <a:lvl2pPr lvl="1" algn="ctr">
              <a:spcBef>
                <a:spcPts val="600"/>
              </a:spcBef>
              <a:spcAft>
                <a:spcPts val="0"/>
              </a:spcAft>
              <a:buSzPts val="1260"/>
              <a:buNone/>
              <a:defRPr>
                <a:solidFill>
                  <a:schemeClr val="lt1"/>
                </a:solidFill>
              </a:defRPr>
            </a:lvl2pPr>
            <a:lvl3pPr lvl="2" algn="ctr">
              <a:spcBef>
                <a:spcPts val="600"/>
              </a:spcBef>
              <a:spcAft>
                <a:spcPts val="0"/>
              </a:spcAft>
              <a:buSzPts val="1120"/>
              <a:buNone/>
              <a:defRPr>
                <a:solidFill>
                  <a:schemeClr val="lt1"/>
                </a:solidFill>
              </a:defRPr>
            </a:lvl3pPr>
            <a:lvl4pPr lvl="3" algn="ctr">
              <a:spcBef>
                <a:spcPts val="600"/>
              </a:spcBef>
              <a:spcAft>
                <a:spcPts val="0"/>
              </a:spcAft>
              <a:buSzPts val="980"/>
              <a:buNone/>
              <a:defRPr>
                <a:solidFill>
                  <a:schemeClr val="lt1"/>
                </a:solidFill>
              </a:defRPr>
            </a:lvl4pPr>
            <a:lvl5pPr lvl="4" algn="ctr">
              <a:spcBef>
                <a:spcPts val="600"/>
              </a:spcBef>
              <a:spcAft>
                <a:spcPts val="0"/>
              </a:spcAft>
              <a:buSzPts val="980"/>
              <a:buNone/>
              <a:defRPr>
                <a:solidFill>
                  <a:schemeClr val="lt1"/>
                </a:solidFill>
              </a:defRPr>
            </a:lvl5pPr>
            <a:lvl6pPr lvl="5" algn="ctr">
              <a:spcBef>
                <a:spcPts val="600"/>
              </a:spcBef>
              <a:spcAft>
                <a:spcPts val="0"/>
              </a:spcAft>
              <a:buSzPts val="980"/>
              <a:buNone/>
              <a:defRPr>
                <a:solidFill>
                  <a:schemeClr val="lt1"/>
                </a:solidFill>
              </a:defRPr>
            </a:lvl6pPr>
            <a:lvl7pPr lvl="6" algn="ctr">
              <a:spcBef>
                <a:spcPts val="600"/>
              </a:spcBef>
              <a:spcAft>
                <a:spcPts val="0"/>
              </a:spcAft>
              <a:buSzPts val="980"/>
              <a:buNone/>
              <a:defRPr>
                <a:solidFill>
                  <a:schemeClr val="lt1"/>
                </a:solidFill>
              </a:defRPr>
            </a:lvl7pPr>
            <a:lvl8pPr lvl="7" algn="ctr">
              <a:spcBef>
                <a:spcPts val="600"/>
              </a:spcBef>
              <a:spcAft>
                <a:spcPts val="0"/>
              </a:spcAft>
              <a:buSzPts val="980"/>
              <a:buNone/>
              <a:defRPr>
                <a:solidFill>
                  <a:schemeClr val="lt1"/>
                </a:solidFill>
              </a:defRPr>
            </a:lvl8pPr>
            <a:lvl9pPr lvl="8" algn="ctr">
              <a:spcBef>
                <a:spcPts val="600"/>
              </a:spcBef>
              <a:spcAft>
                <a:spcPts val="600"/>
              </a:spcAft>
              <a:buSzPts val="980"/>
              <a:buNone/>
              <a:defRPr>
                <a:solidFill>
                  <a:schemeClr val="lt1"/>
                </a:solidFill>
              </a:defRPr>
            </a:lvl9pPr>
          </a:lstStyle>
          <a:p/>
        </p:txBody>
      </p:sp>
      <p:sp>
        <p:nvSpPr>
          <p:cNvPr id="18" name="Google Shape;18;p27"/>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7"/>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7"/>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75" name="Shape 75"/>
        <p:cNvGrpSpPr/>
        <p:nvPr/>
      </p:nvGrpSpPr>
      <p:grpSpPr>
        <a:xfrm>
          <a:off x="0" y="0"/>
          <a:ext cx="0" cy="0"/>
          <a:chOff x="0" y="0"/>
          <a:chExt cx="0" cy="0"/>
        </a:xfrm>
      </p:grpSpPr>
      <p:pic>
        <p:nvPicPr>
          <p:cNvPr descr="Slate-V2-HD-panoPhotoInset.png" id="76" name="Google Shape;76;p36"/>
          <p:cNvPicPr preferRelativeResize="0"/>
          <p:nvPr/>
        </p:nvPicPr>
        <p:blipFill rotWithShape="1">
          <a:blip r:embed="rId2">
            <a:alphaModFix/>
          </a:blip>
          <a:srcRect b="0" l="0" r="0" t="0"/>
          <a:stretch/>
        </p:blipFill>
        <p:spPr>
          <a:xfrm>
            <a:off x="1013883" y="547807"/>
            <a:ext cx="10141799" cy="3816806"/>
          </a:xfrm>
          <a:prstGeom prst="rect">
            <a:avLst/>
          </a:prstGeom>
          <a:noFill/>
          <a:ln>
            <a:noFill/>
          </a:ln>
        </p:spPr>
      </p:pic>
      <p:sp>
        <p:nvSpPr>
          <p:cNvPr id="77" name="Google Shape;77;p36"/>
          <p:cNvSpPr txBox="1"/>
          <p:nvPr>
            <p:ph type="title"/>
          </p:nvPr>
        </p:nvSpPr>
        <p:spPr>
          <a:xfrm>
            <a:off x="913806" y="4565255"/>
            <a:ext cx="10355326" cy="543472"/>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rmAutofit/>
          </a:bodyPr>
          <a:lstStyle>
            <a:lvl1pPr lvl="0" algn="ctr">
              <a:spcBef>
                <a:spcPts val="0"/>
              </a:spcBef>
              <a:spcAft>
                <a:spcPts val="0"/>
              </a:spcAft>
              <a:buClr>
                <a:schemeClr val="lt2"/>
              </a:buClr>
              <a:buSzPts val="2800"/>
              <a:buFont typeface="Lustria"/>
              <a:buNone/>
              <a:defRPr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6"/>
          <p:cNvSpPr/>
          <p:nvPr>
            <p:ph idx="2" type="pic"/>
          </p:nvPr>
        </p:nvSpPr>
        <p:spPr>
          <a:xfrm>
            <a:off x="1169349" y="695009"/>
            <a:ext cx="9845346" cy="3525671"/>
          </a:xfrm>
          <a:prstGeom prst="rect">
            <a:avLst/>
          </a:prstGeom>
          <a:noFill/>
          <a:ln>
            <a:noFill/>
          </a:ln>
          <a:effectLst>
            <a:outerShdw blurRad="38100" dir="4440000" dist="25400">
              <a:srgbClr val="000000">
                <a:alpha val="35686"/>
              </a:srgbClr>
            </a:outerShdw>
          </a:effectLst>
        </p:spPr>
      </p:sp>
      <p:sp>
        <p:nvSpPr>
          <p:cNvPr id="79" name="Google Shape;79;p36"/>
          <p:cNvSpPr txBox="1"/>
          <p:nvPr>
            <p:ph idx="1" type="body"/>
          </p:nvPr>
        </p:nvSpPr>
        <p:spPr>
          <a:xfrm>
            <a:off x="913795" y="5108728"/>
            <a:ext cx="10353762" cy="682472"/>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228600" lvl="0" marL="457200" algn="ctr">
              <a:spcBef>
                <a:spcPts val="320"/>
              </a:spcBef>
              <a:spcAft>
                <a:spcPts val="0"/>
              </a:spcAft>
              <a:buSzPts val="1120"/>
              <a:buNone/>
              <a:defRPr sz="1600"/>
            </a:lvl1pPr>
            <a:lvl2pPr indent="-228600" lvl="1" marL="914400" algn="l">
              <a:spcBef>
                <a:spcPts val="600"/>
              </a:spcBef>
              <a:spcAft>
                <a:spcPts val="0"/>
              </a:spcAft>
              <a:buSzPts val="980"/>
              <a:buNone/>
              <a:defRPr sz="1400"/>
            </a:lvl2pPr>
            <a:lvl3pPr indent="-228600" lvl="2" marL="1371600" algn="l">
              <a:spcBef>
                <a:spcPts val="600"/>
              </a:spcBef>
              <a:spcAft>
                <a:spcPts val="0"/>
              </a:spcAft>
              <a:buSzPts val="840"/>
              <a:buNone/>
              <a:defRPr sz="1200"/>
            </a:lvl3pPr>
            <a:lvl4pPr indent="-228600" lvl="3" marL="1828800" algn="l">
              <a:spcBef>
                <a:spcPts val="600"/>
              </a:spcBef>
              <a:spcAft>
                <a:spcPts val="0"/>
              </a:spcAft>
              <a:buSzPts val="700"/>
              <a:buNone/>
              <a:defRPr sz="1000"/>
            </a:lvl4pPr>
            <a:lvl5pPr indent="-228600" lvl="4" marL="2286000" algn="l">
              <a:spcBef>
                <a:spcPts val="600"/>
              </a:spcBef>
              <a:spcAft>
                <a:spcPts val="0"/>
              </a:spcAft>
              <a:buSzPts val="700"/>
              <a:buNone/>
              <a:defRPr sz="1000"/>
            </a:lvl5pPr>
            <a:lvl6pPr indent="-228600" lvl="5" marL="2743200" algn="l">
              <a:spcBef>
                <a:spcPts val="600"/>
              </a:spcBef>
              <a:spcAft>
                <a:spcPts val="0"/>
              </a:spcAft>
              <a:buSzPts val="700"/>
              <a:buNone/>
              <a:defRPr sz="1000"/>
            </a:lvl6pPr>
            <a:lvl7pPr indent="-228600" lvl="6" marL="3200400" algn="l">
              <a:spcBef>
                <a:spcPts val="600"/>
              </a:spcBef>
              <a:spcAft>
                <a:spcPts val="0"/>
              </a:spcAft>
              <a:buSzPts val="700"/>
              <a:buNone/>
              <a:defRPr sz="1000"/>
            </a:lvl7pPr>
            <a:lvl8pPr indent="-228600" lvl="7" marL="3657600" algn="l">
              <a:spcBef>
                <a:spcPts val="600"/>
              </a:spcBef>
              <a:spcAft>
                <a:spcPts val="0"/>
              </a:spcAft>
              <a:buSzPts val="700"/>
              <a:buNone/>
              <a:defRPr sz="1000"/>
            </a:lvl8pPr>
            <a:lvl9pPr indent="-228600" lvl="8" marL="4114800" algn="l">
              <a:spcBef>
                <a:spcPts val="600"/>
              </a:spcBef>
              <a:spcAft>
                <a:spcPts val="600"/>
              </a:spcAft>
              <a:buSzPts val="700"/>
              <a:buNone/>
              <a:defRPr sz="1000"/>
            </a:lvl9pPr>
          </a:lstStyle>
          <a:p/>
        </p:txBody>
      </p:sp>
      <p:sp>
        <p:nvSpPr>
          <p:cNvPr id="80" name="Google Shape;80;p36"/>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36"/>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6"/>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83" name="Shape 83"/>
        <p:cNvGrpSpPr/>
        <p:nvPr/>
      </p:nvGrpSpPr>
      <p:grpSpPr>
        <a:xfrm>
          <a:off x="0" y="0"/>
          <a:ext cx="0" cy="0"/>
          <a:chOff x="0" y="0"/>
          <a:chExt cx="0" cy="0"/>
        </a:xfrm>
      </p:grpSpPr>
      <p:sp>
        <p:nvSpPr>
          <p:cNvPr id="84" name="Google Shape;84;p37"/>
          <p:cNvSpPr txBox="1"/>
          <p:nvPr>
            <p:ph type="title"/>
          </p:nvPr>
        </p:nvSpPr>
        <p:spPr>
          <a:xfrm>
            <a:off x="913795" y="608437"/>
            <a:ext cx="10353762" cy="3534344"/>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lvl1pPr lvl="0" algn="ctr">
              <a:spcBef>
                <a:spcPts val="0"/>
              </a:spcBef>
              <a:spcAft>
                <a:spcPts val="0"/>
              </a:spcAft>
              <a:buClr>
                <a:schemeClr val="lt2"/>
              </a:buClr>
              <a:buSzPts val="3200"/>
              <a:buFont typeface="Lustria"/>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7"/>
          <p:cNvSpPr txBox="1"/>
          <p:nvPr>
            <p:ph idx="1" type="body"/>
          </p:nvPr>
        </p:nvSpPr>
        <p:spPr>
          <a:xfrm>
            <a:off x="913794" y="4295180"/>
            <a:ext cx="10353763" cy="1501826"/>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lvl1pPr indent="-228600" lvl="0" marL="457200" algn="ctr">
              <a:spcBef>
                <a:spcPts val="320"/>
              </a:spcBef>
              <a:spcAft>
                <a:spcPts val="0"/>
              </a:spcAft>
              <a:buSzPts val="1120"/>
              <a:buNone/>
              <a:defRPr sz="1600"/>
            </a:lvl1pPr>
            <a:lvl2pPr indent="-228600" lvl="1" marL="914400" algn="l">
              <a:spcBef>
                <a:spcPts val="600"/>
              </a:spcBef>
              <a:spcAft>
                <a:spcPts val="0"/>
              </a:spcAft>
              <a:buSzPts val="980"/>
              <a:buNone/>
              <a:defRPr sz="1400"/>
            </a:lvl2pPr>
            <a:lvl3pPr indent="-228600" lvl="2" marL="1371600" algn="l">
              <a:spcBef>
                <a:spcPts val="600"/>
              </a:spcBef>
              <a:spcAft>
                <a:spcPts val="0"/>
              </a:spcAft>
              <a:buSzPts val="840"/>
              <a:buNone/>
              <a:defRPr sz="1200"/>
            </a:lvl3pPr>
            <a:lvl4pPr indent="-228600" lvl="3" marL="1828800" algn="l">
              <a:spcBef>
                <a:spcPts val="600"/>
              </a:spcBef>
              <a:spcAft>
                <a:spcPts val="0"/>
              </a:spcAft>
              <a:buSzPts val="700"/>
              <a:buNone/>
              <a:defRPr sz="1000"/>
            </a:lvl4pPr>
            <a:lvl5pPr indent="-228600" lvl="4" marL="2286000" algn="l">
              <a:spcBef>
                <a:spcPts val="600"/>
              </a:spcBef>
              <a:spcAft>
                <a:spcPts val="0"/>
              </a:spcAft>
              <a:buSzPts val="700"/>
              <a:buNone/>
              <a:defRPr sz="1000"/>
            </a:lvl5pPr>
            <a:lvl6pPr indent="-228600" lvl="5" marL="2743200" algn="l">
              <a:spcBef>
                <a:spcPts val="600"/>
              </a:spcBef>
              <a:spcAft>
                <a:spcPts val="0"/>
              </a:spcAft>
              <a:buSzPts val="700"/>
              <a:buNone/>
              <a:defRPr sz="1000"/>
            </a:lvl6pPr>
            <a:lvl7pPr indent="-228600" lvl="6" marL="3200400" algn="l">
              <a:spcBef>
                <a:spcPts val="600"/>
              </a:spcBef>
              <a:spcAft>
                <a:spcPts val="0"/>
              </a:spcAft>
              <a:buSzPts val="700"/>
              <a:buNone/>
              <a:defRPr sz="1000"/>
            </a:lvl7pPr>
            <a:lvl8pPr indent="-228600" lvl="7" marL="3657600" algn="l">
              <a:spcBef>
                <a:spcPts val="600"/>
              </a:spcBef>
              <a:spcAft>
                <a:spcPts val="0"/>
              </a:spcAft>
              <a:buSzPts val="700"/>
              <a:buNone/>
              <a:defRPr sz="1000"/>
            </a:lvl8pPr>
            <a:lvl9pPr indent="-228600" lvl="8" marL="4114800" algn="l">
              <a:spcBef>
                <a:spcPts val="600"/>
              </a:spcBef>
              <a:spcAft>
                <a:spcPts val="600"/>
              </a:spcAft>
              <a:buSzPts val="700"/>
              <a:buNone/>
              <a:defRPr sz="1000"/>
            </a:lvl9pPr>
          </a:lstStyle>
          <a:p/>
        </p:txBody>
      </p:sp>
      <p:sp>
        <p:nvSpPr>
          <p:cNvPr id="86" name="Google Shape;86;p37"/>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37"/>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37"/>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89" name="Shape 89"/>
        <p:cNvGrpSpPr/>
        <p:nvPr/>
      </p:nvGrpSpPr>
      <p:grpSpPr>
        <a:xfrm>
          <a:off x="0" y="0"/>
          <a:ext cx="0" cy="0"/>
          <a:chOff x="0" y="0"/>
          <a:chExt cx="0" cy="0"/>
        </a:xfrm>
      </p:grpSpPr>
      <p:sp>
        <p:nvSpPr>
          <p:cNvPr id="90" name="Google Shape;90;p38"/>
          <p:cNvSpPr txBox="1"/>
          <p:nvPr>
            <p:ph type="title"/>
          </p:nvPr>
        </p:nvSpPr>
        <p:spPr>
          <a:xfrm>
            <a:off x="1446212" y="609600"/>
            <a:ext cx="9302752" cy="2992904"/>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lvl1pPr lvl="0" algn="ctr">
              <a:spcBef>
                <a:spcPts val="0"/>
              </a:spcBef>
              <a:spcAft>
                <a:spcPts val="0"/>
              </a:spcAft>
              <a:buClr>
                <a:schemeClr val="lt2"/>
              </a:buClr>
              <a:buSzPts val="3200"/>
              <a:buFont typeface="Lustria"/>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38"/>
          <p:cNvSpPr txBox="1"/>
          <p:nvPr>
            <p:ph idx="1" type="body"/>
          </p:nvPr>
        </p:nvSpPr>
        <p:spPr>
          <a:xfrm>
            <a:off x="1720644" y="3610032"/>
            <a:ext cx="8752299" cy="532749"/>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228600" lvl="0" marL="457200" algn="r">
              <a:spcBef>
                <a:spcPts val="280"/>
              </a:spcBef>
              <a:spcAft>
                <a:spcPts val="0"/>
              </a:spcAft>
              <a:buSzPts val="980"/>
              <a:buNone/>
              <a:defRPr sz="1400"/>
            </a:lvl1pPr>
            <a:lvl2pPr indent="-228600" lvl="1" marL="914400" algn="l">
              <a:spcBef>
                <a:spcPts val="600"/>
              </a:spcBef>
              <a:spcAft>
                <a:spcPts val="0"/>
              </a:spcAft>
              <a:buSzPts val="980"/>
              <a:buNone/>
              <a:defRPr sz="1400"/>
            </a:lvl2pPr>
            <a:lvl3pPr indent="-228600" lvl="2" marL="1371600" algn="l">
              <a:spcBef>
                <a:spcPts val="600"/>
              </a:spcBef>
              <a:spcAft>
                <a:spcPts val="0"/>
              </a:spcAft>
              <a:buSzPts val="840"/>
              <a:buNone/>
              <a:defRPr sz="1200"/>
            </a:lvl3pPr>
            <a:lvl4pPr indent="-228600" lvl="3" marL="1828800" algn="l">
              <a:spcBef>
                <a:spcPts val="600"/>
              </a:spcBef>
              <a:spcAft>
                <a:spcPts val="0"/>
              </a:spcAft>
              <a:buSzPts val="700"/>
              <a:buNone/>
              <a:defRPr sz="1000"/>
            </a:lvl4pPr>
            <a:lvl5pPr indent="-228600" lvl="4" marL="2286000" algn="l">
              <a:spcBef>
                <a:spcPts val="600"/>
              </a:spcBef>
              <a:spcAft>
                <a:spcPts val="0"/>
              </a:spcAft>
              <a:buSzPts val="700"/>
              <a:buNone/>
              <a:defRPr sz="1000"/>
            </a:lvl5pPr>
            <a:lvl6pPr indent="-228600" lvl="5" marL="2743200" algn="l">
              <a:spcBef>
                <a:spcPts val="600"/>
              </a:spcBef>
              <a:spcAft>
                <a:spcPts val="0"/>
              </a:spcAft>
              <a:buSzPts val="700"/>
              <a:buNone/>
              <a:defRPr sz="1000"/>
            </a:lvl6pPr>
            <a:lvl7pPr indent="-228600" lvl="6" marL="3200400" algn="l">
              <a:spcBef>
                <a:spcPts val="600"/>
              </a:spcBef>
              <a:spcAft>
                <a:spcPts val="0"/>
              </a:spcAft>
              <a:buSzPts val="700"/>
              <a:buNone/>
              <a:defRPr sz="1000"/>
            </a:lvl7pPr>
            <a:lvl8pPr indent="-228600" lvl="7" marL="3657600" algn="l">
              <a:spcBef>
                <a:spcPts val="600"/>
              </a:spcBef>
              <a:spcAft>
                <a:spcPts val="0"/>
              </a:spcAft>
              <a:buSzPts val="700"/>
              <a:buNone/>
              <a:defRPr sz="1000"/>
            </a:lvl8pPr>
            <a:lvl9pPr indent="-228600" lvl="8" marL="4114800" algn="l">
              <a:spcBef>
                <a:spcPts val="600"/>
              </a:spcBef>
              <a:spcAft>
                <a:spcPts val="600"/>
              </a:spcAft>
              <a:buSzPts val="700"/>
              <a:buNone/>
              <a:defRPr sz="1000"/>
            </a:lvl9pPr>
          </a:lstStyle>
          <a:p/>
        </p:txBody>
      </p:sp>
      <p:sp>
        <p:nvSpPr>
          <p:cNvPr id="92" name="Google Shape;92;p38"/>
          <p:cNvSpPr txBox="1"/>
          <p:nvPr>
            <p:ph idx="2" type="body"/>
          </p:nvPr>
        </p:nvSpPr>
        <p:spPr>
          <a:xfrm>
            <a:off x="913794" y="4304353"/>
            <a:ext cx="10353763" cy="1489496"/>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lvl1pPr indent="-228600" lvl="0" marL="457200" algn="ctr">
              <a:spcBef>
                <a:spcPts val="320"/>
              </a:spcBef>
              <a:spcAft>
                <a:spcPts val="0"/>
              </a:spcAft>
              <a:buSzPts val="1120"/>
              <a:buNone/>
              <a:defRPr sz="1600"/>
            </a:lvl1pPr>
            <a:lvl2pPr indent="-228600" lvl="1" marL="914400" algn="l">
              <a:spcBef>
                <a:spcPts val="600"/>
              </a:spcBef>
              <a:spcAft>
                <a:spcPts val="0"/>
              </a:spcAft>
              <a:buSzPts val="980"/>
              <a:buNone/>
              <a:defRPr sz="1400"/>
            </a:lvl2pPr>
            <a:lvl3pPr indent="-228600" lvl="2" marL="1371600" algn="l">
              <a:spcBef>
                <a:spcPts val="600"/>
              </a:spcBef>
              <a:spcAft>
                <a:spcPts val="0"/>
              </a:spcAft>
              <a:buSzPts val="840"/>
              <a:buNone/>
              <a:defRPr sz="1200"/>
            </a:lvl3pPr>
            <a:lvl4pPr indent="-228600" lvl="3" marL="1828800" algn="l">
              <a:spcBef>
                <a:spcPts val="600"/>
              </a:spcBef>
              <a:spcAft>
                <a:spcPts val="0"/>
              </a:spcAft>
              <a:buSzPts val="700"/>
              <a:buNone/>
              <a:defRPr sz="1000"/>
            </a:lvl4pPr>
            <a:lvl5pPr indent="-228600" lvl="4" marL="2286000" algn="l">
              <a:spcBef>
                <a:spcPts val="600"/>
              </a:spcBef>
              <a:spcAft>
                <a:spcPts val="0"/>
              </a:spcAft>
              <a:buSzPts val="700"/>
              <a:buNone/>
              <a:defRPr sz="1000"/>
            </a:lvl5pPr>
            <a:lvl6pPr indent="-228600" lvl="5" marL="2743200" algn="l">
              <a:spcBef>
                <a:spcPts val="600"/>
              </a:spcBef>
              <a:spcAft>
                <a:spcPts val="0"/>
              </a:spcAft>
              <a:buSzPts val="700"/>
              <a:buNone/>
              <a:defRPr sz="1000"/>
            </a:lvl6pPr>
            <a:lvl7pPr indent="-228600" lvl="6" marL="3200400" algn="l">
              <a:spcBef>
                <a:spcPts val="600"/>
              </a:spcBef>
              <a:spcAft>
                <a:spcPts val="0"/>
              </a:spcAft>
              <a:buSzPts val="700"/>
              <a:buNone/>
              <a:defRPr sz="1000"/>
            </a:lvl7pPr>
            <a:lvl8pPr indent="-228600" lvl="7" marL="3657600" algn="l">
              <a:spcBef>
                <a:spcPts val="600"/>
              </a:spcBef>
              <a:spcAft>
                <a:spcPts val="0"/>
              </a:spcAft>
              <a:buSzPts val="700"/>
              <a:buNone/>
              <a:defRPr sz="1000"/>
            </a:lvl8pPr>
            <a:lvl9pPr indent="-228600" lvl="8" marL="4114800" algn="l">
              <a:spcBef>
                <a:spcPts val="600"/>
              </a:spcBef>
              <a:spcAft>
                <a:spcPts val="600"/>
              </a:spcAft>
              <a:buSzPts val="700"/>
              <a:buNone/>
              <a:defRPr sz="1000"/>
            </a:lvl9pPr>
          </a:lstStyle>
          <a:p/>
        </p:txBody>
      </p:sp>
      <p:sp>
        <p:nvSpPr>
          <p:cNvPr id="93" name="Google Shape;93;p38"/>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38"/>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38"/>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
        <p:nvSpPr>
          <p:cNvPr id="96" name="Google Shape;96;p38"/>
          <p:cNvSpPr txBox="1"/>
          <p:nvPr/>
        </p:nvSpPr>
        <p:spPr>
          <a:xfrm>
            <a:off x="990600" y="88479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8000"/>
              <a:buFont typeface="Lustria"/>
              <a:buNone/>
            </a:pPr>
            <a:r>
              <a:rPr b="0" lang="en-CA" sz="8000" cap="none">
                <a:solidFill>
                  <a:schemeClr val="lt1"/>
                </a:solidFill>
                <a:latin typeface="Lustria"/>
                <a:ea typeface="Lustria"/>
                <a:cs typeface="Lustria"/>
                <a:sym typeface="Lustria"/>
              </a:rPr>
              <a:t>“</a:t>
            </a:r>
            <a:endParaRPr/>
          </a:p>
        </p:txBody>
      </p:sp>
      <p:sp>
        <p:nvSpPr>
          <p:cNvPr id="97" name="Google Shape;97;p38"/>
          <p:cNvSpPr txBox="1"/>
          <p:nvPr/>
        </p:nvSpPr>
        <p:spPr>
          <a:xfrm>
            <a:off x="10504716" y="2928258"/>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8000"/>
              <a:buFont typeface="Lustria"/>
              <a:buNone/>
            </a:pPr>
            <a:r>
              <a:rPr b="0" lang="en-CA" sz="8000" cap="none">
                <a:solidFill>
                  <a:schemeClr val="lt1"/>
                </a:solidFill>
                <a:latin typeface="Lustria"/>
                <a:ea typeface="Lustria"/>
                <a:cs typeface="Lustria"/>
                <a:sym typeface="Lustria"/>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98" name="Shape 98"/>
        <p:cNvGrpSpPr/>
        <p:nvPr/>
      </p:nvGrpSpPr>
      <p:grpSpPr>
        <a:xfrm>
          <a:off x="0" y="0"/>
          <a:ext cx="0" cy="0"/>
          <a:chOff x="0" y="0"/>
          <a:chExt cx="0" cy="0"/>
        </a:xfrm>
      </p:grpSpPr>
      <p:sp>
        <p:nvSpPr>
          <p:cNvPr id="99" name="Google Shape;99;p39"/>
          <p:cNvSpPr txBox="1"/>
          <p:nvPr>
            <p:ph type="title"/>
          </p:nvPr>
        </p:nvSpPr>
        <p:spPr>
          <a:xfrm>
            <a:off x="913794" y="2126942"/>
            <a:ext cx="10353763" cy="2511835"/>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rmAutofit/>
          </a:bodyPr>
          <a:lstStyle>
            <a:lvl1pPr lvl="0" algn="ctr">
              <a:spcBef>
                <a:spcPts val="0"/>
              </a:spcBef>
              <a:spcAft>
                <a:spcPts val="0"/>
              </a:spcAft>
              <a:buClr>
                <a:schemeClr val="lt2"/>
              </a:buClr>
              <a:buSzPts val="3200"/>
              <a:buFont typeface="Lustria"/>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39"/>
          <p:cNvSpPr txBox="1"/>
          <p:nvPr>
            <p:ph idx="1" type="body"/>
          </p:nvPr>
        </p:nvSpPr>
        <p:spPr>
          <a:xfrm>
            <a:off x="913784" y="4650556"/>
            <a:ext cx="10352199" cy="1140644"/>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228600" lvl="0" marL="457200" algn="ctr">
              <a:spcBef>
                <a:spcPts val="320"/>
              </a:spcBef>
              <a:spcAft>
                <a:spcPts val="0"/>
              </a:spcAft>
              <a:buSzPts val="1120"/>
              <a:buNone/>
              <a:defRPr sz="1600"/>
            </a:lvl1pPr>
            <a:lvl2pPr indent="-228600" lvl="1" marL="914400" algn="l">
              <a:spcBef>
                <a:spcPts val="600"/>
              </a:spcBef>
              <a:spcAft>
                <a:spcPts val="0"/>
              </a:spcAft>
              <a:buSzPts val="980"/>
              <a:buNone/>
              <a:defRPr sz="1400"/>
            </a:lvl2pPr>
            <a:lvl3pPr indent="-228600" lvl="2" marL="1371600" algn="l">
              <a:spcBef>
                <a:spcPts val="600"/>
              </a:spcBef>
              <a:spcAft>
                <a:spcPts val="0"/>
              </a:spcAft>
              <a:buSzPts val="840"/>
              <a:buNone/>
              <a:defRPr sz="1200"/>
            </a:lvl3pPr>
            <a:lvl4pPr indent="-228600" lvl="3" marL="1828800" algn="l">
              <a:spcBef>
                <a:spcPts val="600"/>
              </a:spcBef>
              <a:spcAft>
                <a:spcPts val="0"/>
              </a:spcAft>
              <a:buSzPts val="700"/>
              <a:buNone/>
              <a:defRPr sz="1000"/>
            </a:lvl4pPr>
            <a:lvl5pPr indent="-228600" lvl="4" marL="2286000" algn="l">
              <a:spcBef>
                <a:spcPts val="600"/>
              </a:spcBef>
              <a:spcAft>
                <a:spcPts val="0"/>
              </a:spcAft>
              <a:buSzPts val="700"/>
              <a:buNone/>
              <a:defRPr sz="1000"/>
            </a:lvl5pPr>
            <a:lvl6pPr indent="-228600" lvl="5" marL="2743200" algn="l">
              <a:spcBef>
                <a:spcPts val="600"/>
              </a:spcBef>
              <a:spcAft>
                <a:spcPts val="0"/>
              </a:spcAft>
              <a:buSzPts val="700"/>
              <a:buNone/>
              <a:defRPr sz="1000"/>
            </a:lvl6pPr>
            <a:lvl7pPr indent="-228600" lvl="6" marL="3200400" algn="l">
              <a:spcBef>
                <a:spcPts val="600"/>
              </a:spcBef>
              <a:spcAft>
                <a:spcPts val="0"/>
              </a:spcAft>
              <a:buSzPts val="700"/>
              <a:buNone/>
              <a:defRPr sz="1000"/>
            </a:lvl7pPr>
            <a:lvl8pPr indent="-228600" lvl="7" marL="3657600" algn="l">
              <a:spcBef>
                <a:spcPts val="600"/>
              </a:spcBef>
              <a:spcAft>
                <a:spcPts val="0"/>
              </a:spcAft>
              <a:buSzPts val="700"/>
              <a:buNone/>
              <a:defRPr sz="1000"/>
            </a:lvl8pPr>
            <a:lvl9pPr indent="-228600" lvl="8" marL="4114800" algn="l">
              <a:spcBef>
                <a:spcPts val="600"/>
              </a:spcBef>
              <a:spcAft>
                <a:spcPts val="600"/>
              </a:spcAft>
              <a:buSzPts val="700"/>
              <a:buNone/>
              <a:defRPr sz="1000"/>
            </a:lvl9pPr>
          </a:lstStyle>
          <a:p/>
        </p:txBody>
      </p:sp>
      <p:sp>
        <p:nvSpPr>
          <p:cNvPr id="101" name="Google Shape;101;p39"/>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39"/>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39"/>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04" name="Shape 104"/>
        <p:cNvGrpSpPr/>
        <p:nvPr/>
      </p:nvGrpSpPr>
      <p:grpSpPr>
        <a:xfrm>
          <a:off x="0" y="0"/>
          <a:ext cx="0" cy="0"/>
          <a:chOff x="0" y="0"/>
          <a:chExt cx="0" cy="0"/>
        </a:xfrm>
      </p:grpSpPr>
      <p:sp>
        <p:nvSpPr>
          <p:cNvPr id="105" name="Google Shape;105;p40"/>
          <p:cNvSpPr txBox="1"/>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lvl1pPr lvl="0" algn="ctr">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40"/>
          <p:cNvSpPr txBox="1"/>
          <p:nvPr>
            <p:ph idx="1" type="body"/>
          </p:nvPr>
        </p:nvSpPr>
        <p:spPr>
          <a:xfrm>
            <a:off x="913795" y="1885950"/>
            <a:ext cx="3300984" cy="576262"/>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Autofit/>
          </a:bodyPr>
          <a:lstStyle>
            <a:lvl1pPr indent="-228600" lvl="0" marL="457200" algn="ctr">
              <a:spcBef>
                <a:spcPts val="480"/>
              </a:spcBef>
              <a:spcAft>
                <a:spcPts val="0"/>
              </a:spcAft>
              <a:buSzPts val="1680"/>
              <a:buNone/>
              <a:defRPr b="0" sz="2400">
                <a:solidFill>
                  <a:schemeClr val="lt1"/>
                </a:solidFill>
              </a:defRPr>
            </a:lvl1pPr>
            <a:lvl2pPr indent="-228600" lvl="1" marL="914400" algn="l">
              <a:spcBef>
                <a:spcPts val="600"/>
              </a:spcBef>
              <a:spcAft>
                <a:spcPts val="0"/>
              </a:spcAft>
              <a:buSzPts val="1400"/>
              <a:buNone/>
              <a:defRPr b="1" sz="2000"/>
            </a:lvl2pPr>
            <a:lvl3pPr indent="-228600" lvl="2" marL="1371600" algn="l">
              <a:spcBef>
                <a:spcPts val="600"/>
              </a:spcBef>
              <a:spcAft>
                <a:spcPts val="0"/>
              </a:spcAft>
              <a:buSzPts val="1260"/>
              <a:buNone/>
              <a:defRPr b="1" sz="1800"/>
            </a:lvl3pPr>
            <a:lvl4pPr indent="-228600" lvl="3" marL="1828800" algn="l">
              <a:spcBef>
                <a:spcPts val="600"/>
              </a:spcBef>
              <a:spcAft>
                <a:spcPts val="0"/>
              </a:spcAft>
              <a:buSzPts val="1120"/>
              <a:buNone/>
              <a:defRPr b="1" sz="1600"/>
            </a:lvl4pPr>
            <a:lvl5pPr indent="-228600" lvl="4" marL="2286000" algn="l">
              <a:spcBef>
                <a:spcPts val="600"/>
              </a:spcBef>
              <a:spcAft>
                <a:spcPts val="0"/>
              </a:spcAft>
              <a:buSzPts val="1120"/>
              <a:buNone/>
              <a:defRPr b="1" sz="1600"/>
            </a:lvl5pPr>
            <a:lvl6pPr indent="-228600" lvl="5" marL="2743200" algn="l">
              <a:spcBef>
                <a:spcPts val="600"/>
              </a:spcBef>
              <a:spcAft>
                <a:spcPts val="0"/>
              </a:spcAft>
              <a:buSzPts val="1120"/>
              <a:buNone/>
              <a:defRPr b="1" sz="1600"/>
            </a:lvl6pPr>
            <a:lvl7pPr indent="-228600" lvl="6" marL="3200400" algn="l">
              <a:spcBef>
                <a:spcPts val="600"/>
              </a:spcBef>
              <a:spcAft>
                <a:spcPts val="0"/>
              </a:spcAft>
              <a:buSzPts val="1120"/>
              <a:buNone/>
              <a:defRPr b="1" sz="1600"/>
            </a:lvl7pPr>
            <a:lvl8pPr indent="-228600" lvl="7" marL="3657600" algn="l">
              <a:spcBef>
                <a:spcPts val="600"/>
              </a:spcBef>
              <a:spcAft>
                <a:spcPts val="0"/>
              </a:spcAft>
              <a:buSzPts val="1120"/>
              <a:buNone/>
              <a:defRPr b="1" sz="1600"/>
            </a:lvl8pPr>
            <a:lvl9pPr indent="-228600" lvl="8" marL="4114800" algn="l">
              <a:spcBef>
                <a:spcPts val="600"/>
              </a:spcBef>
              <a:spcAft>
                <a:spcPts val="600"/>
              </a:spcAft>
              <a:buSzPts val="1120"/>
              <a:buNone/>
              <a:defRPr b="1" sz="1600"/>
            </a:lvl9pPr>
          </a:lstStyle>
          <a:p/>
        </p:txBody>
      </p:sp>
      <p:sp>
        <p:nvSpPr>
          <p:cNvPr id="107" name="Google Shape;107;p40"/>
          <p:cNvSpPr txBox="1"/>
          <p:nvPr>
            <p:ph idx="2" type="body"/>
          </p:nvPr>
        </p:nvSpPr>
        <p:spPr>
          <a:xfrm>
            <a:off x="913795" y="2571750"/>
            <a:ext cx="3300984" cy="3219450"/>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228600" lvl="0" marL="457200" algn="ctr">
              <a:spcBef>
                <a:spcPts val="280"/>
              </a:spcBef>
              <a:spcAft>
                <a:spcPts val="0"/>
              </a:spcAft>
              <a:buSzPts val="980"/>
              <a:buNone/>
              <a:defRPr sz="1400"/>
            </a:lvl1pPr>
            <a:lvl2pPr indent="-228600" lvl="1" marL="914400" algn="l">
              <a:spcBef>
                <a:spcPts val="600"/>
              </a:spcBef>
              <a:spcAft>
                <a:spcPts val="0"/>
              </a:spcAft>
              <a:buSzPts val="840"/>
              <a:buNone/>
              <a:defRPr sz="1200"/>
            </a:lvl2pPr>
            <a:lvl3pPr indent="-228600" lvl="2" marL="1371600" algn="l">
              <a:spcBef>
                <a:spcPts val="600"/>
              </a:spcBef>
              <a:spcAft>
                <a:spcPts val="0"/>
              </a:spcAft>
              <a:buSzPts val="700"/>
              <a:buNone/>
              <a:defRPr sz="1000"/>
            </a:lvl3pPr>
            <a:lvl4pPr indent="-228600" lvl="3" marL="1828800" algn="l">
              <a:spcBef>
                <a:spcPts val="600"/>
              </a:spcBef>
              <a:spcAft>
                <a:spcPts val="0"/>
              </a:spcAft>
              <a:buSzPts val="630"/>
              <a:buNone/>
              <a:defRPr sz="900"/>
            </a:lvl4pPr>
            <a:lvl5pPr indent="-228600" lvl="4" marL="2286000" algn="l">
              <a:spcBef>
                <a:spcPts val="600"/>
              </a:spcBef>
              <a:spcAft>
                <a:spcPts val="0"/>
              </a:spcAft>
              <a:buSzPts val="630"/>
              <a:buNone/>
              <a:defRPr sz="900"/>
            </a:lvl5pPr>
            <a:lvl6pPr indent="-228600" lvl="5" marL="2743200" algn="l">
              <a:spcBef>
                <a:spcPts val="600"/>
              </a:spcBef>
              <a:spcAft>
                <a:spcPts val="0"/>
              </a:spcAft>
              <a:buSzPts val="630"/>
              <a:buNone/>
              <a:defRPr sz="900"/>
            </a:lvl6pPr>
            <a:lvl7pPr indent="-228600" lvl="6" marL="3200400" algn="l">
              <a:spcBef>
                <a:spcPts val="600"/>
              </a:spcBef>
              <a:spcAft>
                <a:spcPts val="0"/>
              </a:spcAft>
              <a:buSzPts val="630"/>
              <a:buNone/>
              <a:defRPr sz="900"/>
            </a:lvl7pPr>
            <a:lvl8pPr indent="-228600" lvl="7" marL="3657600" algn="l">
              <a:spcBef>
                <a:spcPts val="600"/>
              </a:spcBef>
              <a:spcAft>
                <a:spcPts val="0"/>
              </a:spcAft>
              <a:buSzPts val="630"/>
              <a:buNone/>
              <a:defRPr sz="900"/>
            </a:lvl8pPr>
            <a:lvl9pPr indent="-228600" lvl="8" marL="4114800" algn="l">
              <a:spcBef>
                <a:spcPts val="600"/>
              </a:spcBef>
              <a:spcAft>
                <a:spcPts val="600"/>
              </a:spcAft>
              <a:buSzPts val="630"/>
              <a:buNone/>
              <a:defRPr sz="900"/>
            </a:lvl9pPr>
          </a:lstStyle>
          <a:p/>
        </p:txBody>
      </p:sp>
      <p:sp>
        <p:nvSpPr>
          <p:cNvPr id="108" name="Google Shape;108;p40"/>
          <p:cNvSpPr txBox="1"/>
          <p:nvPr>
            <p:ph idx="3" type="body"/>
          </p:nvPr>
        </p:nvSpPr>
        <p:spPr>
          <a:xfrm>
            <a:off x="4446711" y="1885950"/>
            <a:ext cx="3300984" cy="576262"/>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Autofit/>
          </a:bodyPr>
          <a:lstStyle>
            <a:lvl1pPr indent="-228600" lvl="0" marL="457200" algn="ctr">
              <a:spcBef>
                <a:spcPts val="480"/>
              </a:spcBef>
              <a:spcAft>
                <a:spcPts val="0"/>
              </a:spcAft>
              <a:buSzPts val="1680"/>
              <a:buNone/>
              <a:defRPr b="0" sz="2400">
                <a:solidFill>
                  <a:schemeClr val="lt1"/>
                </a:solidFill>
              </a:defRPr>
            </a:lvl1pPr>
            <a:lvl2pPr indent="-228600" lvl="1" marL="914400" algn="l">
              <a:spcBef>
                <a:spcPts val="600"/>
              </a:spcBef>
              <a:spcAft>
                <a:spcPts val="0"/>
              </a:spcAft>
              <a:buSzPts val="1400"/>
              <a:buNone/>
              <a:defRPr b="1" sz="2000"/>
            </a:lvl2pPr>
            <a:lvl3pPr indent="-228600" lvl="2" marL="1371600" algn="l">
              <a:spcBef>
                <a:spcPts val="600"/>
              </a:spcBef>
              <a:spcAft>
                <a:spcPts val="0"/>
              </a:spcAft>
              <a:buSzPts val="1260"/>
              <a:buNone/>
              <a:defRPr b="1" sz="1800"/>
            </a:lvl3pPr>
            <a:lvl4pPr indent="-228600" lvl="3" marL="1828800" algn="l">
              <a:spcBef>
                <a:spcPts val="600"/>
              </a:spcBef>
              <a:spcAft>
                <a:spcPts val="0"/>
              </a:spcAft>
              <a:buSzPts val="1120"/>
              <a:buNone/>
              <a:defRPr b="1" sz="1600"/>
            </a:lvl4pPr>
            <a:lvl5pPr indent="-228600" lvl="4" marL="2286000" algn="l">
              <a:spcBef>
                <a:spcPts val="600"/>
              </a:spcBef>
              <a:spcAft>
                <a:spcPts val="0"/>
              </a:spcAft>
              <a:buSzPts val="1120"/>
              <a:buNone/>
              <a:defRPr b="1" sz="1600"/>
            </a:lvl5pPr>
            <a:lvl6pPr indent="-228600" lvl="5" marL="2743200" algn="l">
              <a:spcBef>
                <a:spcPts val="600"/>
              </a:spcBef>
              <a:spcAft>
                <a:spcPts val="0"/>
              </a:spcAft>
              <a:buSzPts val="1120"/>
              <a:buNone/>
              <a:defRPr b="1" sz="1600"/>
            </a:lvl6pPr>
            <a:lvl7pPr indent="-228600" lvl="6" marL="3200400" algn="l">
              <a:spcBef>
                <a:spcPts val="600"/>
              </a:spcBef>
              <a:spcAft>
                <a:spcPts val="0"/>
              </a:spcAft>
              <a:buSzPts val="1120"/>
              <a:buNone/>
              <a:defRPr b="1" sz="1600"/>
            </a:lvl7pPr>
            <a:lvl8pPr indent="-228600" lvl="7" marL="3657600" algn="l">
              <a:spcBef>
                <a:spcPts val="600"/>
              </a:spcBef>
              <a:spcAft>
                <a:spcPts val="0"/>
              </a:spcAft>
              <a:buSzPts val="1120"/>
              <a:buNone/>
              <a:defRPr b="1" sz="1600"/>
            </a:lvl8pPr>
            <a:lvl9pPr indent="-228600" lvl="8" marL="4114800" algn="l">
              <a:spcBef>
                <a:spcPts val="600"/>
              </a:spcBef>
              <a:spcAft>
                <a:spcPts val="600"/>
              </a:spcAft>
              <a:buSzPts val="1120"/>
              <a:buNone/>
              <a:defRPr b="1" sz="1600"/>
            </a:lvl9pPr>
          </a:lstStyle>
          <a:p/>
        </p:txBody>
      </p:sp>
      <p:sp>
        <p:nvSpPr>
          <p:cNvPr id="109" name="Google Shape;109;p40"/>
          <p:cNvSpPr txBox="1"/>
          <p:nvPr>
            <p:ph idx="4" type="body"/>
          </p:nvPr>
        </p:nvSpPr>
        <p:spPr>
          <a:xfrm>
            <a:off x="4441435" y="2571750"/>
            <a:ext cx="3300984" cy="3219450"/>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228600" lvl="0" marL="457200" algn="ctr">
              <a:spcBef>
                <a:spcPts val="280"/>
              </a:spcBef>
              <a:spcAft>
                <a:spcPts val="0"/>
              </a:spcAft>
              <a:buSzPts val="980"/>
              <a:buNone/>
              <a:defRPr sz="1400"/>
            </a:lvl1pPr>
            <a:lvl2pPr indent="-228600" lvl="1" marL="914400" algn="l">
              <a:spcBef>
                <a:spcPts val="600"/>
              </a:spcBef>
              <a:spcAft>
                <a:spcPts val="0"/>
              </a:spcAft>
              <a:buSzPts val="840"/>
              <a:buNone/>
              <a:defRPr sz="1200"/>
            </a:lvl2pPr>
            <a:lvl3pPr indent="-228600" lvl="2" marL="1371600" algn="l">
              <a:spcBef>
                <a:spcPts val="600"/>
              </a:spcBef>
              <a:spcAft>
                <a:spcPts val="0"/>
              </a:spcAft>
              <a:buSzPts val="700"/>
              <a:buNone/>
              <a:defRPr sz="1000"/>
            </a:lvl3pPr>
            <a:lvl4pPr indent="-228600" lvl="3" marL="1828800" algn="l">
              <a:spcBef>
                <a:spcPts val="600"/>
              </a:spcBef>
              <a:spcAft>
                <a:spcPts val="0"/>
              </a:spcAft>
              <a:buSzPts val="630"/>
              <a:buNone/>
              <a:defRPr sz="900"/>
            </a:lvl4pPr>
            <a:lvl5pPr indent="-228600" lvl="4" marL="2286000" algn="l">
              <a:spcBef>
                <a:spcPts val="600"/>
              </a:spcBef>
              <a:spcAft>
                <a:spcPts val="0"/>
              </a:spcAft>
              <a:buSzPts val="630"/>
              <a:buNone/>
              <a:defRPr sz="900"/>
            </a:lvl5pPr>
            <a:lvl6pPr indent="-228600" lvl="5" marL="2743200" algn="l">
              <a:spcBef>
                <a:spcPts val="600"/>
              </a:spcBef>
              <a:spcAft>
                <a:spcPts val="0"/>
              </a:spcAft>
              <a:buSzPts val="630"/>
              <a:buNone/>
              <a:defRPr sz="900"/>
            </a:lvl6pPr>
            <a:lvl7pPr indent="-228600" lvl="6" marL="3200400" algn="l">
              <a:spcBef>
                <a:spcPts val="600"/>
              </a:spcBef>
              <a:spcAft>
                <a:spcPts val="0"/>
              </a:spcAft>
              <a:buSzPts val="630"/>
              <a:buNone/>
              <a:defRPr sz="900"/>
            </a:lvl7pPr>
            <a:lvl8pPr indent="-228600" lvl="7" marL="3657600" algn="l">
              <a:spcBef>
                <a:spcPts val="600"/>
              </a:spcBef>
              <a:spcAft>
                <a:spcPts val="0"/>
              </a:spcAft>
              <a:buSzPts val="630"/>
              <a:buNone/>
              <a:defRPr sz="900"/>
            </a:lvl8pPr>
            <a:lvl9pPr indent="-228600" lvl="8" marL="4114800" algn="l">
              <a:spcBef>
                <a:spcPts val="600"/>
              </a:spcBef>
              <a:spcAft>
                <a:spcPts val="600"/>
              </a:spcAft>
              <a:buSzPts val="630"/>
              <a:buNone/>
              <a:defRPr sz="900"/>
            </a:lvl9pPr>
          </a:lstStyle>
          <a:p/>
        </p:txBody>
      </p:sp>
      <p:sp>
        <p:nvSpPr>
          <p:cNvPr id="110" name="Google Shape;110;p40"/>
          <p:cNvSpPr txBox="1"/>
          <p:nvPr>
            <p:ph idx="5" type="body"/>
          </p:nvPr>
        </p:nvSpPr>
        <p:spPr>
          <a:xfrm>
            <a:off x="7966572" y="1885950"/>
            <a:ext cx="3300984" cy="576262"/>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Autofit/>
          </a:bodyPr>
          <a:lstStyle>
            <a:lvl1pPr indent="-228600" lvl="0" marL="457200" algn="ctr">
              <a:spcBef>
                <a:spcPts val="480"/>
              </a:spcBef>
              <a:spcAft>
                <a:spcPts val="0"/>
              </a:spcAft>
              <a:buSzPts val="1680"/>
              <a:buNone/>
              <a:defRPr b="0" sz="2400">
                <a:solidFill>
                  <a:schemeClr val="lt1"/>
                </a:solidFill>
              </a:defRPr>
            </a:lvl1pPr>
            <a:lvl2pPr indent="-228600" lvl="1" marL="914400" algn="l">
              <a:spcBef>
                <a:spcPts val="600"/>
              </a:spcBef>
              <a:spcAft>
                <a:spcPts val="0"/>
              </a:spcAft>
              <a:buSzPts val="1400"/>
              <a:buNone/>
              <a:defRPr b="1" sz="2000"/>
            </a:lvl2pPr>
            <a:lvl3pPr indent="-228600" lvl="2" marL="1371600" algn="l">
              <a:spcBef>
                <a:spcPts val="600"/>
              </a:spcBef>
              <a:spcAft>
                <a:spcPts val="0"/>
              </a:spcAft>
              <a:buSzPts val="1260"/>
              <a:buNone/>
              <a:defRPr b="1" sz="1800"/>
            </a:lvl3pPr>
            <a:lvl4pPr indent="-228600" lvl="3" marL="1828800" algn="l">
              <a:spcBef>
                <a:spcPts val="600"/>
              </a:spcBef>
              <a:spcAft>
                <a:spcPts val="0"/>
              </a:spcAft>
              <a:buSzPts val="1120"/>
              <a:buNone/>
              <a:defRPr b="1" sz="1600"/>
            </a:lvl4pPr>
            <a:lvl5pPr indent="-228600" lvl="4" marL="2286000" algn="l">
              <a:spcBef>
                <a:spcPts val="600"/>
              </a:spcBef>
              <a:spcAft>
                <a:spcPts val="0"/>
              </a:spcAft>
              <a:buSzPts val="1120"/>
              <a:buNone/>
              <a:defRPr b="1" sz="1600"/>
            </a:lvl5pPr>
            <a:lvl6pPr indent="-228600" lvl="5" marL="2743200" algn="l">
              <a:spcBef>
                <a:spcPts val="600"/>
              </a:spcBef>
              <a:spcAft>
                <a:spcPts val="0"/>
              </a:spcAft>
              <a:buSzPts val="1120"/>
              <a:buNone/>
              <a:defRPr b="1" sz="1600"/>
            </a:lvl6pPr>
            <a:lvl7pPr indent="-228600" lvl="6" marL="3200400" algn="l">
              <a:spcBef>
                <a:spcPts val="600"/>
              </a:spcBef>
              <a:spcAft>
                <a:spcPts val="0"/>
              </a:spcAft>
              <a:buSzPts val="1120"/>
              <a:buNone/>
              <a:defRPr b="1" sz="1600"/>
            </a:lvl7pPr>
            <a:lvl8pPr indent="-228600" lvl="7" marL="3657600" algn="l">
              <a:spcBef>
                <a:spcPts val="600"/>
              </a:spcBef>
              <a:spcAft>
                <a:spcPts val="0"/>
              </a:spcAft>
              <a:buSzPts val="1120"/>
              <a:buNone/>
              <a:defRPr b="1" sz="1600"/>
            </a:lvl8pPr>
            <a:lvl9pPr indent="-228600" lvl="8" marL="4114800" algn="l">
              <a:spcBef>
                <a:spcPts val="600"/>
              </a:spcBef>
              <a:spcAft>
                <a:spcPts val="600"/>
              </a:spcAft>
              <a:buSzPts val="1120"/>
              <a:buNone/>
              <a:defRPr b="1" sz="1600"/>
            </a:lvl9pPr>
          </a:lstStyle>
          <a:p/>
        </p:txBody>
      </p:sp>
      <p:sp>
        <p:nvSpPr>
          <p:cNvPr id="111" name="Google Shape;111;p40"/>
          <p:cNvSpPr txBox="1"/>
          <p:nvPr>
            <p:ph idx="6" type="body"/>
          </p:nvPr>
        </p:nvSpPr>
        <p:spPr>
          <a:xfrm>
            <a:off x="7966572" y="2571750"/>
            <a:ext cx="3300984" cy="3219450"/>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228600" lvl="0" marL="457200" algn="ctr">
              <a:spcBef>
                <a:spcPts val="280"/>
              </a:spcBef>
              <a:spcAft>
                <a:spcPts val="0"/>
              </a:spcAft>
              <a:buSzPts val="980"/>
              <a:buNone/>
              <a:defRPr sz="1400"/>
            </a:lvl1pPr>
            <a:lvl2pPr indent="-228600" lvl="1" marL="914400" algn="l">
              <a:spcBef>
                <a:spcPts val="600"/>
              </a:spcBef>
              <a:spcAft>
                <a:spcPts val="0"/>
              </a:spcAft>
              <a:buSzPts val="840"/>
              <a:buNone/>
              <a:defRPr sz="1200"/>
            </a:lvl2pPr>
            <a:lvl3pPr indent="-228600" lvl="2" marL="1371600" algn="l">
              <a:spcBef>
                <a:spcPts val="600"/>
              </a:spcBef>
              <a:spcAft>
                <a:spcPts val="0"/>
              </a:spcAft>
              <a:buSzPts val="700"/>
              <a:buNone/>
              <a:defRPr sz="1000"/>
            </a:lvl3pPr>
            <a:lvl4pPr indent="-228600" lvl="3" marL="1828800" algn="l">
              <a:spcBef>
                <a:spcPts val="600"/>
              </a:spcBef>
              <a:spcAft>
                <a:spcPts val="0"/>
              </a:spcAft>
              <a:buSzPts val="630"/>
              <a:buNone/>
              <a:defRPr sz="900"/>
            </a:lvl4pPr>
            <a:lvl5pPr indent="-228600" lvl="4" marL="2286000" algn="l">
              <a:spcBef>
                <a:spcPts val="600"/>
              </a:spcBef>
              <a:spcAft>
                <a:spcPts val="0"/>
              </a:spcAft>
              <a:buSzPts val="630"/>
              <a:buNone/>
              <a:defRPr sz="900"/>
            </a:lvl5pPr>
            <a:lvl6pPr indent="-228600" lvl="5" marL="2743200" algn="l">
              <a:spcBef>
                <a:spcPts val="600"/>
              </a:spcBef>
              <a:spcAft>
                <a:spcPts val="0"/>
              </a:spcAft>
              <a:buSzPts val="630"/>
              <a:buNone/>
              <a:defRPr sz="900"/>
            </a:lvl6pPr>
            <a:lvl7pPr indent="-228600" lvl="6" marL="3200400" algn="l">
              <a:spcBef>
                <a:spcPts val="600"/>
              </a:spcBef>
              <a:spcAft>
                <a:spcPts val="0"/>
              </a:spcAft>
              <a:buSzPts val="630"/>
              <a:buNone/>
              <a:defRPr sz="900"/>
            </a:lvl7pPr>
            <a:lvl8pPr indent="-228600" lvl="7" marL="3657600" algn="l">
              <a:spcBef>
                <a:spcPts val="600"/>
              </a:spcBef>
              <a:spcAft>
                <a:spcPts val="0"/>
              </a:spcAft>
              <a:buSzPts val="630"/>
              <a:buNone/>
              <a:defRPr sz="900"/>
            </a:lvl8pPr>
            <a:lvl9pPr indent="-228600" lvl="8" marL="4114800" algn="l">
              <a:spcBef>
                <a:spcPts val="600"/>
              </a:spcBef>
              <a:spcAft>
                <a:spcPts val="600"/>
              </a:spcAft>
              <a:buSzPts val="630"/>
              <a:buNone/>
              <a:defRPr sz="900"/>
            </a:lvl9pPr>
          </a:lstStyle>
          <a:p/>
        </p:txBody>
      </p:sp>
      <p:sp>
        <p:nvSpPr>
          <p:cNvPr id="112" name="Google Shape;112;p40"/>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40"/>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40"/>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115" name="Shape 115"/>
        <p:cNvGrpSpPr/>
        <p:nvPr/>
      </p:nvGrpSpPr>
      <p:grpSpPr>
        <a:xfrm>
          <a:off x="0" y="0"/>
          <a:ext cx="0" cy="0"/>
          <a:chOff x="0" y="0"/>
          <a:chExt cx="0" cy="0"/>
        </a:xfrm>
      </p:grpSpPr>
      <p:pic>
        <p:nvPicPr>
          <p:cNvPr descr="Slate-V2-HD-3colPhotoInset.png" id="116" name="Google Shape;116;p41"/>
          <p:cNvPicPr preferRelativeResize="0"/>
          <p:nvPr/>
        </p:nvPicPr>
        <p:blipFill rotWithShape="1">
          <a:blip r:embed="rId2">
            <a:alphaModFix/>
          </a:blip>
          <a:srcRect b="0" l="0" r="0" t="0"/>
          <a:stretch/>
        </p:blipFill>
        <p:spPr>
          <a:xfrm>
            <a:off x="897962" y="1818214"/>
            <a:ext cx="3339972" cy="1847851"/>
          </a:xfrm>
          <a:prstGeom prst="rect">
            <a:avLst/>
          </a:prstGeom>
          <a:noFill/>
          <a:ln>
            <a:noFill/>
          </a:ln>
        </p:spPr>
      </p:pic>
      <p:pic>
        <p:nvPicPr>
          <p:cNvPr descr="Slate-V2-HD-3colPhotoInset.png" id="117" name="Google Shape;117;p41"/>
          <p:cNvPicPr preferRelativeResize="0"/>
          <p:nvPr/>
        </p:nvPicPr>
        <p:blipFill rotWithShape="1">
          <a:blip r:embed="rId2">
            <a:alphaModFix/>
          </a:blip>
          <a:srcRect b="0" l="0" r="0" t="0"/>
          <a:stretch/>
        </p:blipFill>
        <p:spPr>
          <a:xfrm>
            <a:off x="4403800" y="1818214"/>
            <a:ext cx="3339972" cy="1847851"/>
          </a:xfrm>
          <a:prstGeom prst="rect">
            <a:avLst/>
          </a:prstGeom>
          <a:noFill/>
          <a:ln>
            <a:noFill/>
          </a:ln>
        </p:spPr>
      </p:pic>
      <p:pic>
        <p:nvPicPr>
          <p:cNvPr descr="Slate-V2-HD-3colPhotoInset.png" id="118" name="Google Shape;118;p41"/>
          <p:cNvPicPr preferRelativeResize="0"/>
          <p:nvPr/>
        </p:nvPicPr>
        <p:blipFill rotWithShape="1">
          <a:blip r:embed="rId2">
            <a:alphaModFix/>
          </a:blip>
          <a:srcRect b="0" l="0" r="0" t="0"/>
          <a:stretch/>
        </p:blipFill>
        <p:spPr>
          <a:xfrm>
            <a:off x="7936051" y="1818214"/>
            <a:ext cx="3339972" cy="1847851"/>
          </a:xfrm>
          <a:prstGeom prst="rect">
            <a:avLst/>
          </a:prstGeom>
          <a:noFill/>
          <a:ln>
            <a:noFill/>
          </a:ln>
        </p:spPr>
      </p:pic>
      <p:sp>
        <p:nvSpPr>
          <p:cNvPr id="119" name="Google Shape;119;p41"/>
          <p:cNvSpPr txBox="1"/>
          <p:nvPr>
            <p:ph type="title"/>
          </p:nvPr>
        </p:nvSpPr>
        <p:spPr>
          <a:xfrm>
            <a:off x="913794" y="609600"/>
            <a:ext cx="10353763"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lvl1pPr lvl="0" algn="ctr">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41"/>
          <p:cNvSpPr txBox="1"/>
          <p:nvPr>
            <p:ph idx="1" type="body"/>
          </p:nvPr>
        </p:nvSpPr>
        <p:spPr>
          <a:xfrm>
            <a:off x="913795" y="3904106"/>
            <a:ext cx="3300984" cy="576262"/>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Autofit/>
          </a:bodyPr>
          <a:lstStyle>
            <a:lvl1pPr indent="-228600" lvl="0" marL="457200" algn="ctr">
              <a:spcBef>
                <a:spcPts val="400"/>
              </a:spcBef>
              <a:spcAft>
                <a:spcPts val="0"/>
              </a:spcAft>
              <a:buSzPts val="1400"/>
              <a:buNone/>
              <a:defRPr b="0" sz="2000">
                <a:solidFill>
                  <a:schemeClr val="lt1"/>
                </a:solidFill>
              </a:defRPr>
            </a:lvl1pPr>
            <a:lvl2pPr indent="-228600" lvl="1" marL="914400" algn="l">
              <a:spcBef>
                <a:spcPts val="600"/>
              </a:spcBef>
              <a:spcAft>
                <a:spcPts val="0"/>
              </a:spcAft>
              <a:buSzPts val="1400"/>
              <a:buNone/>
              <a:defRPr b="1" sz="2000"/>
            </a:lvl2pPr>
            <a:lvl3pPr indent="-228600" lvl="2" marL="1371600" algn="l">
              <a:spcBef>
                <a:spcPts val="600"/>
              </a:spcBef>
              <a:spcAft>
                <a:spcPts val="0"/>
              </a:spcAft>
              <a:buSzPts val="1260"/>
              <a:buNone/>
              <a:defRPr b="1" sz="1800"/>
            </a:lvl3pPr>
            <a:lvl4pPr indent="-228600" lvl="3" marL="1828800" algn="l">
              <a:spcBef>
                <a:spcPts val="600"/>
              </a:spcBef>
              <a:spcAft>
                <a:spcPts val="0"/>
              </a:spcAft>
              <a:buSzPts val="1120"/>
              <a:buNone/>
              <a:defRPr b="1" sz="1600"/>
            </a:lvl4pPr>
            <a:lvl5pPr indent="-228600" lvl="4" marL="2286000" algn="l">
              <a:spcBef>
                <a:spcPts val="600"/>
              </a:spcBef>
              <a:spcAft>
                <a:spcPts val="0"/>
              </a:spcAft>
              <a:buSzPts val="1120"/>
              <a:buNone/>
              <a:defRPr b="1" sz="1600"/>
            </a:lvl5pPr>
            <a:lvl6pPr indent="-228600" lvl="5" marL="2743200" algn="l">
              <a:spcBef>
                <a:spcPts val="600"/>
              </a:spcBef>
              <a:spcAft>
                <a:spcPts val="0"/>
              </a:spcAft>
              <a:buSzPts val="1120"/>
              <a:buNone/>
              <a:defRPr b="1" sz="1600"/>
            </a:lvl6pPr>
            <a:lvl7pPr indent="-228600" lvl="6" marL="3200400" algn="l">
              <a:spcBef>
                <a:spcPts val="600"/>
              </a:spcBef>
              <a:spcAft>
                <a:spcPts val="0"/>
              </a:spcAft>
              <a:buSzPts val="1120"/>
              <a:buNone/>
              <a:defRPr b="1" sz="1600"/>
            </a:lvl7pPr>
            <a:lvl8pPr indent="-228600" lvl="7" marL="3657600" algn="l">
              <a:spcBef>
                <a:spcPts val="600"/>
              </a:spcBef>
              <a:spcAft>
                <a:spcPts val="0"/>
              </a:spcAft>
              <a:buSzPts val="1120"/>
              <a:buNone/>
              <a:defRPr b="1" sz="1600"/>
            </a:lvl8pPr>
            <a:lvl9pPr indent="-228600" lvl="8" marL="4114800" algn="l">
              <a:spcBef>
                <a:spcPts val="600"/>
              </a:spcBef>
              <a:spcAft>
                <a:spcPts val="600"/>
              </a:spcAft>
              <a:buSzPts val="1120"/>
              <a:buNone/>
              <a:defRPr b="1" sz="1600"/>
            </a:lvl9pPr>
          </a:lstStyle>
          <a:p/>
        </p:txBody>
      </p:sp>
      <p:sp>
        <p:nvSpPr>
          <p:cNvPr id="121" name="Google Shape;121;p41"/>
          <p:cNvSpPr/>
          <p:nvPr>
            <p:ph idx="2" type="pic"/>
          </p:nvPr>
        </p:nvSpPr>
        <p:spPr>
          <a:xfrm>
            <a:off x="1018102" y="1938918"/>
            <a:ext cx="3092368" cy="1602954"/>
          </a:xfrm>
          <a:prstGeom prst="roundRect">
            <a:avLst>
              <a:gd fmla="val 1858" name="adj"/>
            </a:avLst>
          </a:prstGeom>
          <a:noFill/>
          <a:ln>
            <a:noFill/>
          </a:ln>
          <a:effectLst>
            <a:outerShdw blurRad="38100" dir="4440000" dist="25400">
              <a:srgbClr val="000000">
                <a:alpha val="35686"/>
              </a:srgbClr>
            </a:outerShdw>
          </a:effectLst>
        </p:spPr>
      </p:sp>
      <p:sp>
        <p:nvSpPr>
          <p:cNvPr id="122" name="Google Shape;122;p41"/>
          <p:cNvSpPr txBox="1"/>
          <p:nvPr>
            <p:ph idx="3" type="body"/>
          </p:nvPr>
        </p:nvSpPr>
        <p:spPr>
          <a:xfrm>
            <a:off x="913795" y="4480368"/>
            <a:ext cx="3300984" cy="1310833"/>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228600" lvl="0" marL="457200" algn="ctr">
              <a:spcBef>
                <a:spcPts val="280"/>
              </a:spcBef>
              <a:spcAft>
                <a:spcPts val="0"/>
              </a:spcAft>
              <a:buSzPts val="980"/>
              <a:buNone/>
              <a:defRPr sz="1400"/>
            </a:lvl1pPr>
            <a:lvl2pPr indent="-228600" lvl="1" marL="914400" algn="l">
              <a:spcBef>
                <a:spcPts val="600"/>
              </a:spcBef>
              <a:spcAft>
                <a:spcPts val="0"/>
              </a:spcAft>
              <a:buSzPts val="840"/>
              <a:buNone/>
              <a:defRPr sz="1200"/>
            </a:lvl2pPr>
            <a:lvl3pPr indent="-228600" lvl="2" marL="1371600" algn="l">
              <a:spcBef>
                <a:spcPts val="600"/>
              </a:spcBef>
              <a:spcAft>
                <a:spcPts val="0"/>
              </a:spcAft>
              <a:buSzPts val="700"/>
              <a:buNone/>
              <a:defRPr sz="1000"/>
            </a:lvl3pPr>
            <a:lvl4pPr indent="-228600" lvl="3" marL="1828800" algn="l">
              <a:spcBef>
                <a:spcPts val="600"/>
              </a:spcBef>
              <a:spcAft>
                <a:spcPts val="0"/>
              </a:spcAft>
              <a:buSzPts val="630"/>
              <a:buNone/>
              <a:defRPr sz="900"/>
            </a:lvl4pPr>
            <a:lvl5pPr indent="-228600" lvl="4" marL="2286000" algn="l">
              <a:spcBef>
                <a:spcPts val="600"/>
              </a:spcBef>
              <a:spcAft>
                <a:spcPts val="0"/>
              </a:spcAft>
              <a:buSzPts val="630"/>
              <a:buNone/>
              <a:defRPr sz="900"/>
            </a:lvl5pPr>
            <a:lvl6pPr indent="-228600" lvl="5" marL="2743200" algn="l">
              <a:spcBef>
                <a:spcPts val="600"/>
              </a:spcBef>
              <a:spcAft>
                <a:spcPts val="0"/>
              </a:spcAft>
              <a:buSzPts val="630"/>
              <a:buNone/>
              <a:defRPr sz="900"/>
            </a:lvl6pPr>
            <a:lvl7pPr indent="-228600" lvl="6" marL="3200400" algn="l">
              <a:spcBef>
                <a:spcPts val="600"/>
              </a:spcBef>
              <a:spcAft>
                <a:spcPts val="0"/>
              </a:spcAft>
              <a:buSzPts val="630"/>
              <a:buNone/>
              <a:defRPr sz="900"/>
            </a:lvl7pPr>
            <a:lvl8pPr indent="-228600" lvl="7" marL="3657600" algn="l">
              <a:spcBef>
                <a:spcPts val="600"/>
              </a:spcBef>
              <a:spcAft>
                <a:spcPts val="0"/>
              </a:spcAft>
              <a:buSzPts val="630"/>
              <a:buNone/>
              <a:defRPr sz="900"/>
            </a:lvl8pPr>
            <a:lvl9pPr indent="-228600" lvl="8" marL="4114800" algn="l">
              <a:spcBef>
                <a:spcPts val="600"/>
              </a:spcBef>
              <a:spcAft>
                <a:spcPts val="600"/>
              </a:spcAft>
              <a:buSzPts val="630"/>
              <a:buNone/>
              <a:defRPr sz="900"/>
            </a:lvl9pPr>
          </a:lstStyle>
          <a:p/>
        </p:txBody>
      </p:sp>
      <p:sp>
        <p:nvSpPr>
          <p:cNvPr id="123" name="Google Shape;123;p41"/>
          <p:cNvSpPr txBox="1"/>
          <p:nvPr>
            <p:ph idx="4" type="body"/>
          </p:nvPr>
        </p:nvSpPr>
        <p:spPr>
          <a:xfrm>
            <a:off x="4442788" y="3904106"/>
            <a:ext cx="3300984" cy="576262"/>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Autofit/>
          </a:bodyPr>
          <a:lstStyle>
            <a:lvl1pPr indent="-228600" lvl="0" marL="457200" algn="ctr">
              <a:spcBef>
                <a:spcPts val="400"/>
              </a:spcBef>
              <a:spcAft>
                <a:spcPts val="0"/>
              </a:spcAft>
              <a:buSzPts val="1400"/>
              <a:buNone/>
              <a:defRPr b="0" sz="2000">
                <a:solidFill>
                  <a:schemeClr val="lt1"/>
                </a:solidFill>
              </a:defRPr>
            </a:lvl1pPr>
            <a:lvl2pPr indent="-228600" lvl="1" marL="914400" algn="l">
              <a:spcBef>
                <a:spcPts val="600"/>
              </a:spcBef>
              <a:spcAft>
                <a:spcPts val="0"/>
              </a:spcAft>
              <a:buSzPts val="1400"/>
              <a:buNone/>
              <a:defRPr b="1" sz="2000"/>
            </a:lvl2pPr>
            <a:lvl3pPr indent="-228600" lvl="2" marL="1371600" algn="l">
              <a:spcBef>
                <a:spcPts val="600"/>
              </a:spcBef>
              <a:spcAft>
                <a:spcPts val="0"/>
              </a:spcAft>
              <a:buSzPts val="1260"/>
              <a:buNone/>
              <a:defRPr b="1" sz="1800"/>
            </a:lvl3pPr>
            <a:lvl4pPr indent="-228600" lvl="3" marL="1828800" algn="l">
              <a:spcBef>
                <a:spcPts val="600"/>
              </a:spcBef>
              <a:spcAft>
                <a:spcPts val="0"/>
              </a:spcAft>
              <a:buSzPts val="1120"/>
              <a:buNone/>
              <a:defRPr b="1" sz="1600"/>
            </a:lvl4pPr>
            <a:lvl5pPr indent="-228600" lvl="4" marL="2286000" algn="l">
              <a:spcBef>
                <a:spcPts val="600"/>
              </a:spcBef>
              <a:spcAft>
                <a:spcPts val="0"/>
              </a:spcAft>
              <a:buSzPts val="1120"/>
              <a:buNone/>
              <a:defRPr b="1" sz="1600"/>
            </a:lvl5pPr>
            <a:lvl6pPr indent="-228600" lvl="5" marL="2743200" algn="l">
              <a:spcBef>
                <a:spcPts val="600"/>
              </a:spcBef>
              <a:spcAft>
                <a:spcPts val="0"/>
              </a:spcAft>
              <a:buSzPts val="1120"/>
              <a:buNone/>
              <a:defRPr b="1" sz="1600"/>
            </a:lvl6pPr>
            <a:lvl7pPr indent="-228600" lvl="6" marL="3200400" algn="l">
              <a:spcBef>
                <a:spcPts val="600"/>
              </a:spcBef>
              <a:spcAft>
                <a:spcPts val="0"/>
              </a:spcAft>
              <a:buSzPts val="1120"/>
              <a:buNone/>
              <a:defRPr b="1" sz="1600"/>
            </a:lvl7pPr>
            <a:lvl8pPr indent="-228600" lvl="7" marL="3657600" algn="l">
              <a:spcBef>
                <a:spcPts val="600"/>
              </a:spcBef>
              <a:spcAft>
                <a:spcPts val="0"/>
              </a:spcAft>
              <a:buSzPts val="1120"/>
              <a:buNone/>
              <a:defRPr b="1" sz="1600"/>
            </a:lvl8pPr>
            <a:lvl9pPr indent="-228600" lvl="8" marL="4114800" algn="l">
              <a:spcBef>
                <a:spcPts val="600"/>
              </a:spcBef>
              <a:spcAft>
                <a:spcPts val="600"/>
              </a:spcAft>
              <a:buSzPts val="1120"/>
              <a:buNone/>
              <a:defRPr b="1" sz="1600"/>
            </a:lvl9pPr>
          </a:lstStyle>
          <a:p/>
        </p:txBody>
      </p:sp>
      <p:sp>
        <p:nvSpPr>
          <p:cNvPr id="124" name="Google Shape;124;p41"/>
          <p:cNvSpPr/>
          <p:nvPr>
            <p:ph idx="5" type="pic"/>
          </p:nvPr>
        </p:nvSpPr>
        <p:spPr>
          <a:xfrm>
            <a:off x="4545743" y="1939094"/>
            <a:ext cx="3092368" cy="1608164"/>
          </a:xfrm>
          <a:prstGeom prst="roundRect">
            <a:avLst>
              <a:gd fmla="val 1858" name="adj"/>
            </a:avLst>
          </a:prstGeom>
          <a:noFill/>
          <a:ln>
            <a:noFill/>
          </a:ln>
          <a:effectLst>
            <a:outerShdw blurRad="38100" dir="4440000" dist="25400">
              <a:srgbClr val="000000">
                <a:alpha val="35686"/>
              </a:srgbClr>
            </a:outerShdw>
          </a:effectLst>
        </p:spPr>
      </p:sp>
      <p:sp>
        <p:nvSpPr>
          <p:cNvPr id="125" name="Google Shape;125;p41"/>
          <p:cNvSpPr txBox="1"/>
          <p:nvPr>
            <p:ph idx="6" type="body"/>
          </p:nvPr>
        </p:nvSpPr>
        <p:spPr>
          <a:xfrm>
            <a:off x="4441435" y="4480367"/>
            <a:ext cx="3300984" cy="1310833"/>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228600" lvl="0" marL="457200" algn="ctr">
              <a:spcBef>
                <a:spcPts val="280"/>
              </a:spcBef>
              <a:spcAft>
                <a:spcPts val="0"/>
              </a:spcAft>
              <a:buSzPts val="980"/>
              <a:buNone/>
              <a:defRPr sz="1400"/>
            </a:lvl1pPr>
            <a:lvl2pPr indent="-228600" lvl="1" marL="914400" algn="l">
              <a:spcBef>
                <a:spcPts val="600"/>
              </a:spcBef>
              <a:spcAft>
                <a:spcPts val="0"/>
              </a:spcAft>
              <a:buSzPts val="840"/>
              <a:buNone/>
              <a:defRPr sz="1200"/>
            </a:lvl2pPr>
            <a:lvl3pPr indent="-228600" lvl="2" marL="1371600" algn="l">
              <a:spcBef>
                <a:spcPts val="600"/>
              </a:spcBef>
              <a:spcAft>
                <a:spcPts val="0"/>
              </a:spcAft>
              <a:buSzPts val="700"/>
              <a:buNone/>
              <a:defRPr sz="1000"/>
            </a:lvl3pPr>
            <a:lvl4pPr indent="-228600" lvl="3" marL="1828800" algn="l">
              <a:spcBef>
                <a:spcPts val="600"/>
              </a:spcBef>
              <a:spcAft>
                <a:spcPts val="0"/>
              </a:spcAft>
              <a:buSzPts val="630"/>
              <a:buNone/>
              <a:defRPr sz="900"/>
            </a:lvl4pPr>
            <a:lvl5pPr indent="-228600" lvl="4" marL="2286000" algn="l">
              <a:spcBef>
                <a:spcPts val="600"/>
              </a:spcBef>
              <a:spcAft>
                <a:spcPts val="0"/>
              </a:spcAft>
              <a:buSzPts val="630"/>
              <a:buNone/>
              <a:defRPr sz="900"/>
            </a:lvl5pPr>
            <a:lvl6pPr indent="-228600" lvl="5" marL="2743200" algn="l">
              <a:spcBef>
                <a:spcPts val="600"/>
              </a:spcBef>
              <a:spcAft>
                <a:spcPts val="0"/>
              </a:spcAft>
              <a:buSzPts val="630"/>
              <a:buNone/>
              <a:defRPr sz="900"/>
            </a:lvl6pPr>
            <a:lvl7pPr indent="-228600" lvl="6" marL="3200400" algn="l">
              <a:spcBef>
                <a:spcPts val="600"/>
              </a:spcBef>
              <a:spcAft>
                <a:spcPts val="0"/>
              </a:spcAft>
              <a:buSzPts val="630"/>
              <a:buNone/>
              <a:defRPr sz="900"/>
            </a:lvl7pPr>
            <a:lvl8pPr indent="-228600" lvl="7" marL="3657600" algn="l">
              <a:spcBef>
                <a:spcPts val="600"/>
              </a:spcBef>
              <a:spcAft>
                <a:spcPts val="0"/>
              </a:spcAft>
              <a:buSzPts val="630"/>
              <a:buNone/>
              <a:defRPr sz="900"/>
            </a:lvl8pPr>
            <a:lvl9pPr indent="-228600" lvl="8" marL="4114800" algn="l">
              <a:spcBef>
                <a:spcPts val="600"/>
              </a:spcBef>
              <a:spcAft>
                <a:spcPts val="600"/>
              </a:spcAft>
              <a:buSzPts val="630"/>
              <a:buNone/>
              <a:defRPr sz="900"/>
            </a:lvl9pPr>
          </a:lstStyle>
          <a:p/>
        </p:txBody>
      </p:sp>
      <p:sp>
        <p:nvSpPr>
          <p:cNvPr id="126" name="Google Shape;126;p41"/>
          <p:cNvSpPr txBox="1"/>
          <p:nvPr>
            <p:ph idx="7" type="body"/>
          </p:nvPr>
        </p:nvSpPr>
        <p:spPr>
          <a:xfrm>
            <a:off x="7966697" y="3904106"/>
            <a:ext cx="3300984" cy="576262"/>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Autofit/>
          </a:bodyPr>
          <a:lstStyle>
            <a:lvl1pPr indent="-228600" lvl="0" marL="457200" algn="ctr">
              <a:spcBef>
                <a:spcPts val="400"/>
              </a:spcBef>
              <a:spcAft>
                <a:spcPts val="0"/>
              </a:spcAft>
              <a:buSzPts val="1400"/>
              <a:buNone/>
              <a:defRPr b="0" sz="2000">
                <a:solidFill>
                  <a:schemeClr val="lt1"/>
                </a:solidFill>
              </a:defRPr>
            </a:lvl1pPr>
            <a:lvl2pPr indent="-228600" lvl="1" marL="914400" algn="l">
              <a:spcBef>
                <a:spcPts val="600"/>
              </a:spcBef>
              <a:spcAft>
                <a:spcPts val="0"/>
              </a:spcAft>
              <a:buSzPts val="1400"/>
              <a:buNone/>
              <a:defRPr b="1" sz="2000"/>
            </a:lvl2pPr>
            <a:lvl3pPr indent="-228600" lvl="2" marL="1371600" algn="l">
              <a:spcBef>
                <a:spcPts val="600"/>
              </a:spcBef>
              <a:spcAft>
                <a:spcPts val="0"/>
              </a:spcAft>
              <a:buSzPts val="1260"/>
              <a:buNone/>
              <a:defRPr b="1" sz="1800"/>
            </a:lvl3pPr>
            <a:lvl4pPr indent="-228600" lvl="3" marL="1828800" algn="l">
              <a:spcBef>
                <a:spcPts val="600"/>
              </a:spcBef>
              <a:spcAft>
                <a:spcPts val="0"/>
              </a:spcAft>
              <a:buSzPts val="1120"/>
              <a:buNone/>
              <a:defRPr b="1" sz="1600"/>
            </a:lvl4pPr>
            <a:lvl5pPr indent="-228600" lvl="4" marL="2286000" algn="l">
              <a:spcBef>
                <a:spcPts val="600"/>
              </a:spcBef>
              <a:spcAft>
                <a:spcPts val="0"/>
              </a:spcAft>
              <a:buSzPts val="1120"/>
              <a:buNone/>
              <a:defRPr b="1" sz="1600"/>
            </a:lvl5pPr>
            <a:lvl6pPr indent="-228600" lvl="5" marL="2743200" algn="l">
              <a:spcBef>
                <a:spcPts val="600"/>
              </a:spcBef>
              <a:spcAft>
                <a:spcPts val="0"/>
              </a:spcAft>
              <a:buSzPts val="1120"/>
              <a:buNone/>
              <a:defRPr b="1" sz="1600"/>
            </a:lvl6pPr>
            <a:lvl7pPr indent="-228600" lvl="6" marL="3200400" algn="l">
              <a:spcBef>
                <a:spcPts val="600"/>
              </a:spcBef>
              <a:spcAft>
                <a:spcPts val="0"/>
              </a:spcAft>
              <a:buSzPts val="1120"/>
              <a:buNone/>
              <a:defRPr b="1" sz="1600"/>
            </a:lvl7pPr>
            <a:lvl8pPr indent="-228600" lvl="7" marL="3657600" algn="l">
              <a:spcBef>
                <a:spcPts val="600"/>
              </a:spcBef>
              <a:spcAft>
                <a:spcPts val="0"/>
              </a:spcAft>
              <a:buSzPts val="1120"/>
              <a:buNone/>
              <a:defRPr b="1" sz="1600"/>
            </a:lvl8pPr>
            <a:lvl9pPr indent="-228600" lvl="8" marL="4114800" algn="l">
              <a:spcBef>
                <a:spcPts val="600"/>
              </a:spcBef>
              <a:spcAft>
                <a:spcPts val="600"/>
              </a:spcAft>
              <a:buSzPts val="1120"/>
              <a:buNone/>
              <a:defRPr b="1" sz="1600"/>
            </a:lvl9pPr>
          </a:lstStyle>
          <a:p/>
        </p:txBody>
      </p:sp>
      <p:sp>
        <p:nvSpPr>
          <p:cNvPr id="127" name="Google Shape;127;p41"/>
          <p:cNvSpPr/>
          <p:nvPr>
            <p:ph idx="8" type="pic"/>
          </p:nvPr>
        </p:nvSpPr>
        <p:spPr>
          <a:xfrm>
            <a:off x="8075698" y="1934432"/>
            <a:ext cx="3092368" cy="1607294"/>
          </a:xfrm>
          <a:prstGeom prst="roundRect">
            <a:avLst>
              <a:gd fmla="val 1858" name="adj"/>
            </a:avLst>
          </a:prstGeom>
          <a:noFill/>
          <a:ln>
            <a:noFill/>
          </a:ln>
          <a:effectLst>
            <a:outerShdw blurRad="38100" dir="4440000" dist="25400">
              <a:srgbClr val="000000">
                <a:alpha val="35686"/>
              </a:srgbClr>
            </a:outerShdw>
          </a:effectLst>
        </p:spPr>
      </p:sp>
      <p:sp>
        <p:nvSpPr>
          <p:cNvPr id="128" name="Google Shape;128;p41"/>
          <p:cNvSpPr txBox="1"/>
          <p:nvPr>
            <p:ph idx="9" type="body"/>
          </p:nvPr>
        </p:nvSpPr>
        <p:spPr>
          <a:xfrm>
            <a:off x="7966572" y="4480365"/>
            <a:ext cx="3300984" cy="1310835"/>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228600" lvl="0" marL="457200" algn="ctr">
              <a:spcBef>
                <a:spcPts val="280"/>
              </a:spcBef>
              <a:spcAft>
                <a:spcPts val="0"/>
              </a:spcAft>
              <a:buSzPts val="980"/>
              <a:buNone/>
              <a:defRPr sz="1400"/>
            </a:lvl1pPr>
            <a:lvl2pPr indent="-228600" lvl="1" marL="914400" algn="l">
              <a:spcBef>
                <a:spcPts val="600"/>
              </a:spcBef>
              <a:spcAft>
                <a:spcPts val="0"/>
              </a:spcAft>
              <a:buSzPts val="840"/>
              <a:buNone/>
              <a:defRPr sz="1200"/>
            </a:lvl2pPr>
            <a:lvl3pPr indent="-228600" lvl="2" marL="1371600" algn="l">
              <a:spcBef>
                <a:spcPts val="600"/>
              </a:spcBef>
              <a:spcAft>
                <a:spcPts val="0"/>
              </a:spcAft>
              <a:buSzPts val="700"/>
              <a:buNone/>
              <a:defRPr sz="1000"/>
            </a:lvl3pPr>
            <a:lvl4pPr indent="-228600" lvl="3" marL="1828800" algn="l">
              <a:spcBef>
                <a:spcPts val="600"/>
              </a:spcBef>
              <a:spcAft>
                <a:spcPts val="0"/>
              </a:spcAft>
              <a:buSzPts val="630"/>
              <a:buNone/>
              <a:defRPr sz="900"/>
            </a:lvl4pPr>
            <a:lvl5pPr indent="-228600" lvl="4" marL="2286000" algn="l">
              <a:spcBef>
                <a:spcPts val="600"/>
              </a:spcBef>
              <a:spcAft>
                <a:spcPts val="0"/>
              </a:spcAft>
              <a:buSzPts val="630"/>
              <a:buNone/>
              <a:defRPr sz="900"/>
            </a:lvl5pPr>
            <a:lvl6pPr indent="-228600" lvl="5" marL="2743200" algn="l">
              <a:spcBef>
                <a:spcPts val="600"/>
              </a:spcBef>
              <a:spcAft>
                <a:spcPts val="0"/>
              </a:spcAft>
              <a:buSzPts val="630"/>
              <a:buNone/>
              <a:defRPr sz="900"/>
            </a:lvl6pPr>
            <a:lvl7pPr indent="-228600" lvl="6" marL="3200400" algn="l">
              <a:spcBef>
                <a:spcPts val="600"/>
              </a:spcBef>
              <a:spcAft>
                <a:spcPts val="0"/>
              </a:spcAft>
              <a:buSzPts val="630"/>
              <a:buNone/>
              <a:defRPr sz="900"/>
            </a:lvl7pPr>
            <a:lvl8pPr indent="-228600" lvl="7" marL="3657600" algn="l">
              <a:spcBef>
                <a:spcPts val="600"/>
              </a:spcBef>
              <a:spcAft>
                <a:spcPts val="0"/>
              </a:spcAft>
              <a:buSzPts val="630"/>
              <a:buNone/>
              <a:defRPr sz="900"/>
            </a:lvl8pPr>
            <a:lvl9pPr indent="-228600" lvl="8" marL="4114800" algn="l">
              <a:spcBef>
                <a:spcPts val="600"/>
              </a:spcBef>
              <a:spcAft>
                <a:spcPts val="600"/>
              </a:spcAft>
              <a:buSzPts val="630"/>
              <a:buNone/>
              <a:defRPr sz="900"/>
            </a:lvl9pPr>
          </a:lstStyle>
          <a:p/>
        </p:txBody>
      </p:sp>
      <p:sp>
        <p:nvSpPr>
          <p:cNvPr id="129" name="Google Shape;129;p41"/>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41"/>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41"/>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2" name="Shape 132"/>
        <p:cNvGrpSpPr/>
        <p:nvPr/>
      </p:nvGrpSpPr>
      <p:grpSpPr>
        <a:xfrm>
          <a:off x="0" y="0"/>
          <a:ext cx="0" cy="0"/>
          <a:chOff x="0" y="0"/>
          <a:chExt cx="0" cy="0"/>
        </a:xfrm>
      </p:grpSpPr>
      <p:sp>
        <p:nvSpPr>
          <p:cNvPr id="133" name="Google Shape;133;p42"/>
          <p:cNvSpPr txBox="1"/>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lvl1pPr lvl="0" algn="ctr">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42"/>
          <p:cNvSpPr txBox="1"/>
          <p:nvPr>
            <p:ph idx="1" type="body"/>
          </p:nvPr>
        </p:nvSpPr>
        <p:spPr>
          <a:xfrm rot="5400000">
            <a:off x="4061301" y="-1415056"/>
            <a:ext cx="4058751" cy="10353762"/>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308610" lvl="0" marL="457200" algn="l">
              <a:spcBef>
                <a:spcPts val="360"/>
              </a:spcBef>
              <a:spcAft>
                <a:spcPts val="0"/>
              </a:spcAft>
              <a:buSzPts val="1260"/>
              <a:buChar char="◈"/>
              <a:defRPr/>
            </a:lvl1pPr>
            <a:lvl2pPr indent="-308610" lvl="1" marL="914400" algn="l">
              <a:spcBef>
                <a:spcPts val="600"/>
              </a:spcBef>
              <a:spcAft>
                <a:spcPts val="0"/>
              </a:spcAft>
              <a:buSzPts val="1260"/>
              <a:buChar char="🞚"/>
              <a:defRPr/>
            </a:lvl2pPr>
            <a:lvl3pPr indent="-308610" lvl="2" marL="1371600" algn="l">
              <a:spcBef>
                <a:spcPts val="600"/>
              </a:spcBef>
              <a:spcAft>
                <a:spcPts val="0"/>
              </a:spcAft>
              <a:buSzPts val="1260"/>
              <a:buChar char="◈"/>
              <a:defRPr/>
            </a:lvl3pPr>
            <a:lvl4pPr indent="-308610" lvl="3" marL="1828800" algn="l">
              <a:spcBef>
                <a:spcPts val="600"/>
              </a:spcBef>
              <a:spcAft>
                <a:spcPts val="0"/>
              </a:spcAft>
              <a:buSzPts val="1260"/>
              <a:buChar char="🞚"/>
              <a:defRPr/>
            </a:lvl4pPr>
            <a:lvl5pPr indent="-308610" lvl="4" marL="2286000" algn="l">
              <a:spcBef>
                <a:spcPts val="600"/>
              </a:spcBef>
              <a:spcAft>
                <a:spcPts val="0"/>
              </a:spcAft>
              <a:buSzPts val="1260"/>
              <a:buChar char="◈"/>
              <a:defRPr/>
            </a:lvl5pPr>
            <a:lvl6pPr indent="-308610" lvl="5" marL="2743200" algn="l">
              <a:spcBef>
                <a:spcPts val="600"/>
              </a:spcBef>
              <a:spcAft>
                <a:spcPts val="0"/>
              </a:spcAft>
              <a:buSzPts val="1260"/>
              <a:buChar char="◈"/>
              <a:defRPr/>
            </a:lvl6pPr>
            <a:lvl7pPr indent="-308610" lvl="6" marL="3200400" algn="l">
              <a:spcBef>
                <a:spcPts val="600"/>
              </a:spcBef>
              <a:spcAft>
                <a:spcPts val="0"/>
              </a:spcAft>
              <a:buSzPts val="1260"/>
              <a:buChar char="◈"/>
              <a:defRPr/>
            </a:lvl7pPr>
            <a:lvl8pPr indent="-308609" lvl="7" marL="3657600" algn="l">
              <a:spcBef>
                <a:spcPts val="600"/>
              </a:spcBef>
              <a:spcAft>
                <a:spcPts val="0"/>
              </a:spcAft>
              <a:buSzPts val="1260"/>
              <a:buChar char="◈"/>
              <a:defRPr/>
            </a:lvl8pPr>
            <a:lvl9pPr indent="-308609" lvl="8" marL="4114800" algn="l">
              <a:spcBef>
                <a:spcPts val="600"/>
              </a:spcBef>
              <a:spcAft>
                <a:spcPts val="600"/>
              </a:spcAft>
              <a:buSzPts val="1260"/>
              <a:buChar char="◈"/>
              <a:defRPr/>
            </a:lvl9pPr>
          </a:lstStyle>
          <a:p/>
        </p:txBody>
      </p:sp>
      <p:sp>
        <p:nvSpPr>
          <p:cNvPr id="135" name="Google Shape;135;p42"/>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42"/>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42"/>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8" name="Shape 138"/>
        <p:cNvGrpSpPr/>
        <p:nvPr/>
      </p:nvGrpSpPr>
      <p:grpSpPr>
        <a:xfrm>
          <a:off x="0" y="0"/>
          <a:ext cx="0" cy="0"/>
          <a:chOff x="0" y="0"/>
          <a:chExt cx="0" cy="0"/>
        </a:xfrm>
      </p:grpSpPr>
      <p:sp>
        <p:nvSpPr>
          <p:cNvPr id="139" name="Google Shape;139;p43"/>
          <p:cNvSpPr txBox="1"/>
          <p:nvPr>
            <p:ph type="title"/>
          </p:nvPr>
        </p:nvSpPr>
        <p:spPr>
          <a:xfrm rot="5400000">
            <a:off x="7534511" y="2058156"/>
            <a:ext cx="5181601" cy="2284487"/>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lvl1pPr lvl="0" algn="l">
              <a:spcBef>
                <a:spcPts val="0"/>
              </a:spcBef>
              <a:spcAft>
                <a:spcPts val="0"/>
              </a:spcAft>
              <a:buClr>
                <a:schemeClr val="lt2"/>
              </a:buClr>
              <a:buSzPts val="4000"/>
              <a:buFont typeface="Lustri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43"/>
          <p:cNvSpPr txBox="1"/>
          <p:nvPr>
            <p:ph idx="1" type="body"/>
          </p:nvPr>
        </p:nvSpPr>
        <p:spPr>
          <a:xfrm rot="5400000">
            <a:off x="2281431" y="-758036"/>
            <a:ext cx="5181601" cy="7916872"/>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308610" lvl="0" marL="457200" algn="l">
              <a:spcBef>
                <a:spcPts val="360"/>
              </a:spcBef>
              <a:spcAft>
                <a:spcPts val="0"/>
              </a:spcAft>
              <a:buSzPts val="1260"/>
              <a:buChar char="◈"/>
              <a:defRPr/>
            </a:lvl1pPr>
            <a:lvl2pPr indent="-308610" lvl="1" marL="914400" algn="l">
              <a:spcBef>
                <a:spcPts val="600"/>
              </a:spcBef>
              <a:spcAft>
                <a:spcPts val="0"/>
              </a:spcAft>
              <a:buSzPts val="1260"/>
              <a:buChar char="🞚"/>
              <a:defRPr/>
            </a:lvl2pPr>
            <a:lvl3pPr indent="-308610" lvl="2" marL="1371600" algn="l">
              <a:spcBef>
                <a:spcPts val="600"/>
              </a:spcBef>
              <a:spcAft>
                <a:spcPts val="0"/>
              </a:spcAft>
              <a:buSzPts val="1260"/>
              <a:buChar char="◈"/>
              <a:defRPr/>
            </a:lvl3pPr>
            <a:lvl4pPr indent="-308610" lvl="3" marL="1828800" algn="l">
              <a:spcBef>
                <a:spcPts val="600"/>
              </a:spcBef>
              <a:spcAft>
                <a:spcPts val="0"/>
              </a:spcAft>
              <a:buSzPts val="1260"/>
              <a:buChar char="🞚"/>
              <a:defRPr/>
            </a:lvl4pPr>
            <a:lvl5pPr indent="-308610" lvl="4" marL="2286000" algn="l">
              <a:spcBef>
                <a:spcPts val="600"/>
              </a:spcBef>
              <a:spcAft>
                <a:spcPts val="0"/>
              </a:spcAft>
              <a:buSzPts val="1260"/>
              <a:buChar char="◈"/>
              <a:defRPr/>
            </a:lvl5pPr>
            <a:lvl6pPr indent="-308610" lvl="5" marL="2743200" algn="l">
              <a:spcBef>
                <a:spcPts val="600"/>
              </a:spcBef>
              <a:spcAft>
                <a:spcPts val="0"/>
              </a:spcAft>
              <a:buSzPts val="1260"/>
              <a:buChar char="◈"/>
              <a:defRPr/>
            </a:lvl6pPr>
            <a:lvl7pPr indent="-308610" lvl="6" marL="3200400" algn="l">
              <a:spcBef>
                <a:spcPts val="600"/>
              </a:spcBef>
              <a:spcAft>
                <a:spcPts val="0"/>
              </a:spcAft>
              <a:buSzPts val="1260"/>
              <a:buChar char="◈"/>
              <a:defRPr/>
            </a:lvl7pPr>
            <a:lvl8pPr indent="-308609" lvl="7" marL="3657600" algn="l">
              <a:spcBef>
                <a:spcPts val="600"/>
              </a:spcBef>
              <a:spcAft>
                <a:spcPts val="0"/>
              </a:spcAft>
              <a:buSzPts val="1260"/>
              <a:buChar char="◈"/>
              <a:defRPr/>
            </a:lvl8pPr>
            <a:lvl9pPr indent="-308609" lvl="8" marL="4114800" algn="l">
              <a:spcBef>
                <a:spcPts val="600"/>
              </a:spcBef>
              <a:spcAft>
                <a:spcPts val="600"/>
              </a:spcAft>
              <a:buSzPts val="1260"/>
              <a:buChar char="◈"/>
              <a:defRPr/>
            </a:lvl9pPr>
          </a:lstStyle>
          <a:p/>
        </p:txBody>
      </p:sp>
      <p:sp>
        <p:nvSpPr>
          <p:cNvPr id="141" name="Google Shape;141;p43"/>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43"/>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43"/>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8"/>
          <p:cNvSpPr txBox="1"/>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lvl1pPr lvl="0" algn="ctr">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8"/>
          <p:cNvSpPr txBox="1"/>
          <p:nvPr>
            <p:ph idx="1" type="body"/>
          </p:nvPr>
        </p:nvSpPr>
        <p:spPr>
          <a:xfrm>
            <a:off x="913795" y="1732449"/>
            <a:ext cx="10353762" cy="4058751"/>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308610" lvl="0" marL="457200" algn="l">
              <a:spcBef>
                <a:spcPts val="360"/>
              </a:spcBef>
              <a:spcAft>
                <a:spcPts val="0"/>
              </a:spcAft>
              <a:buSzPts val="1260"/>
              <a:buChar char="◈"/>
              <a:defRPr/>
            </a:lvl1pPr>
            <a:lvl2pPr indent="-308610" lvl="1" marL="914400" algn="l">
              <a:spcBef>
                <a:spcPts val="600"/>
              </a:spcBef>
              <a:spcAft>
                <a:spcPts val="0"/>
              </a:spcAft>
              <a:buSzPts val="1260"/>
              <a:buChar char="🞚"/>
              <a:defRPr/>
            </a:lvl2pPr>
            <a:lvl3pPr indent="-308610" lvl="2" marL="1371600" algn="l">
              <a:spcBef>
                <a:spcPts val="600"/>
              </a:spcBef>
              <a:spcAft>
                <a:spcPts val="0"/>
              </a:spcAft>
              <a:buSzPts val="1260"/>
              <a:buChar char="◈"/>
              <a:defRPr/>
            </a:lvl3pPr>
            <a:lvl4pPr indent="-308610" lvl="3" marL="1828800" algn="l">
              <a:spcBef>
                <a:spcPts val="600"/>
              </a:spcBef>
              <a:spcAft>
                <a:spcPts val="0"/>
              </a:spcAft>
              <a:buSzPts val="1260"/>
              <a:buChar char="🞚"/>
              <a:defRPr/>
            </a:lvl4pPr>
            <a:lvl5pPr indent="-308610" lvl="4" marL="2286000" algn="l">
              <a:spcBef>
                <a:spcPts val="600"/>
              </a:spcBef>
              <a:spcAft>
                <a:spcPts val="0"/>
              </a:spcAft>
              <a:buSzPts val="1260"/>
              <a:buChar char="◈"/>
              <a:defRPr/>
            </a:lvl5pPr>
            <a:lvl6pPr indent="-308610" lvl="5" marL="2743200" algn="l">
              <a:spcBef>
                <a:spcPts val="600"/>
              </a:spcBef>
              <a:spcAft>
                <a:spcPts val="0"/>
              </a:spcAft>
              <a:buSzPts val="1260"/>
              <a:buChar char="◈"/>
              <a:defRPr/>
            </a:lvl6pPr>
            <a:lvl7pPr indent="-308610" lvl="6" marL="3200400" algn="l">
              <a:spcBef>
                <a:spcPts val="600"/>
              </a:spcBef>
              <a:spcAft>
                <a:spcPts val="0"/>
              </a:spcAft>
              <a:buSzPts val="1260"/>
              <a:buChar char="◈"/>
              <a:defRPr/>
            </a:lvl7pPr>
            <a:lvl8pPr indent="-308609" lvl="7" marL="3657600" algn="l">
              <a:spcBef>
                <a:spcPts val="600"/>
              </a:spcBef>
              <a:spcAft>
                <a:spcPts val="0"/>
              </a:spcAft>
              <a:buSzPts val="1260"/>
              <a:buChar char="◈"/>
              <a:defRPr/>
            </a:lvl8pPr>
            <a:lvl9pPr indent="-308609" lvl="8" marL="4114800" algn="l">
              <a:spcBef>
                <a:spcPts val="600"/>
              </a:spcBef>
              <a:spcAft>
                <a:spcPts val="600"/>
              </a:spcAft>
              <a:buSzPts val="1260"/>
              <a:buChar char="◈"/>
              <a:defRPr/>
            </a:lvl9pPr>
          </a:lstStyle>
          <a:p/>
        </p:txBody>
      </p:sp>
      <p:sp>
        <p:nvSpPr>
          <p:cNvPr id="24" name="Google Shape;24;p28"/>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8"/>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8"/>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9"/>
          <p:cNvSpPr txBox="1"/>
          <p:nvPr>
            <p:ph type="title"/>
          </p:nvPr>
        </p:nvSpPr>
        <p:spPr>
          <a:xfrm>
            <a:off x="1295401" y="1761067"/>
            <a:ext cx="9590550" cy="1828813"/>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rmAutofit/>
          </a:bodyPr>
          <a:lstStyle>
            <a:lvl1pPr lvl="0" algn="ctr">
              <a:spcBef>
                <a:spcPts val="0"/>
              </a:spcBef>
              <a:spcAft>
                <a:spcPts val="0"/>
              </a:spcAft>
              <a:buClr>
                <a:schemeClr val="lt2"/>
              </a:buClr>
              <a:buSzPts val="4000"/>
              <a:buFont typeface="Lustria"/>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9"/>
          <p:cNvSpPr txBox="1"/>
          <p:nvPr>
            <p:ph idx="1" type="body"/>
          </p:nvPr>
        </p:nvSpPr>
        <p:spPr>
          <a:xfrm>
            <a:off x="1295401" y="3589879"/>
            <a:ext cx="9590550" cy="1507054"/>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228600" lvl="0" marL="457200" algn="ctr">
              <a:spcBef>
                <a:spcPts val="400"/>
              </a:spcBef>
              <a:spcAft>
                <a:spcPts val="0"/>
              </a:spcAft>
              <a:buSzPts val="1400"/>
              <a:buNone/>
              <a:defRPr sz="2000">
                <a:solidFill>
                  <a:schemeClr val="lt1"/>
                </a:solidFill>
              </a:defRPr>
            </a:lvl1pPr>
            <a:lvl2pPr indent="-228600" lvl="1" marL="914400" algn="l">
              <a:spcBef>
                <a:spcPts val="600"/>
              </a:spcBef>
              <a:spcAft>
                <a:spcPts val="0"/>
              </a:spcAft>
              <a:buSzPts val="1260"/>
              <a:buNone/>
              <a:defRPr sz="1800">
                <a:solidFill>
                  <a:schemeClr val="lt1"/>
                </a:solidFill>
              </a:defRPr>
            </a:lvl2pPr>
            <a:lvl3pPr indent="-228600" lvl="2" marL="1371600" algn="l">
              <a:spcBef>
                <a:spcPts val="600"/>
              </a:spcBef>
              <a:spcAft>
                <a:spcPts val="0"/>
              </a:spcAft>
              <a:buSzPts val="1120"/>
              <a:buNone/>
              <a:defRPr sz="1600">
                <a:solidFill>
                  <a:schemeClr val="lt1"/>
                </a:solidFill>
              </a:defRPr>
            </a:lvl3pPr>
            <a:lvl4pPr indent="-228600" lvl="3" marL="1828800" algn="l">
              <a:spcBef>
                <a:spcPts val="600"/>
              </a:spcBef>
              <a:spcAft>
                <a:spcPts val="0"/>
              </a:spcAft>
              <a:buSzPts val="980"/>
              <a:buNone/>
              <a:defRPr sz="1400">
                <a:solidFill>
                  <a:schemeClr val="lt1"/>
                </a:solidFill>
              </a:defRPr>
            </a:lvl4pPr>
            <a:lvl5pPr indent="-228600" lvl="4" marL="2286000" algn="l">
              <a:spcBef>
                <a:spcPts val="600"/>
              </a:spcBef>
              <a:spcAft>
                <a:spcPts val="0"/>
              </a:spcAft>
              <a:buSzPts val="980"/>
              <a:buNone/>
              <a:defRPr sz="1400">
                <a:solidFill>
                  <a:schemeClr val="lt1"/>
                </a:solidFill>
              </a:defRPr>
            </a:lvl5pPr>
            <a:lvl6pPr indent="-228600" lvl="5" marL="2743200" algn="l">
              <a:spcBef>
                <a:spcPts val="600"/>
              </a:spcBef>
              <a:spcAft>
                <a:spcPts val="0"/>
              </a:spcAft>
              <a:buSzPts val="980"/>
              <a:buNone/>
              <a:defRPr sz="1400">
                <a:solidFill>
                  <a:schemeClr val="lt1"/>
                </a:solidFill>
              </a:defRPr>
            </a:lvl6pPr>
            <a:lvl7pPr indent="-228600" lvl="6" marL="3200400" algn="l">
              <a:spcBef>
                <a:spcPts val="600"/>
              </a:spcBef>
              <a:spcAft>
                <a:spcPts val="0"/>
              </a:spcAft>
              <a:buSzPts val="980"/>
              <a:buNone/>
              <a:defRPr sz="1400">
                <a:solidFill>
                  <a:schemeClr val="lt1"/>
                </a:solidFill>
              </a:defRPr>
            </a:lvl7pPr>
            <a:lvl8pPr indent="-228600" lvl="7" marL="3657600" algn="l">
              <a:spcBef>
                <a:spcPts val="600"/>
              </a:spcBef>
              <a:spcAft>
                <a:spcPts val="0"/>
              </a:spcAft>
              <a:buSzPts val="980"/>
              <a:buNone/>
              <a:defRPr sz="1400">
                <a:solidFill>
                  <a:schemeClr val="lt1"/>
                </a:solidFill>
              </a:defRPr>
            </a:lvl8pPr>
            <a:lvl9pPr indent="-228600" lvl="8" marL="4114800" algn="l">
              <a:spcBef>
                <a:spcPts val="600"/>
              </a:spcBef>
              <a:spcAft>
                <a:spcPts val="600"/>
              </a:spcAft>
              <a:buSzPts val="980"/>
              <a:buNone/>
              <a:defRPr sz="1400">
                <a:solidFill>
                  <a:schemeClr val="lt1"/>
                </a:solidFill>
              </a:defRPr>
            </a:lvl9pPr>
          </a:lstStyle>
          <a:p/>
        </p:txBody>
      </p:sp>
      <p:sp>
        <p:nvSpPr>
          <p:cNvPr id="30" name="Google Shape;30;p29"/>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9"/>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9"/>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0"/>
          <p:cNvSpPr txBox="1"/>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lvl1pPr lvl="0" algn="ctr">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0"/>
          <p:cNvSpPr txBox="1"/>
          <p:nvPr>
            <p:ph idx="1" type="body"/>
          </p:nvPr>
        </p:nvSpPr>
        <p:spPr>
          <a:xfrm>
            <a:off x="913795" y="1732449"/>
            <a:ext cx="5060497" cy="4058750"/>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308610" lvl="0" marL="457200" algn="l">
              <a:spcBef>
                <a:spcPts val="360"/>
              </a:spcBef>
              <a:spcAft>
                <a:spcPts val="0"/>
              </a:spcAft>
              <a:buSzPts val="1260"/>
              <a:buChar char="◈"/>
              <a:defRPr/>
            </a:lvl1pPr>
            <a:lvl2pPr indent="-308610" lvl="1" marL="914400" algn="l">
              <a:spcBef>
                <a:spcPts val="600"/>
              </a:spcBef>
              <a:spcAft>
                <a:spcPts val="0"/>
              </a:spcAft>
              <a:buSzPts val="1260"/>
              <a:buChar char="🞚"/>
              <a:defRPr/>
            </a:lvl2pPr>
            <a:lvl3pPr indent="-308610" lvl="2" marL="1371600" algn="l">
              <a:spcBef>
                <a:spcPts val="600"/>
              </a:spcBef>
              <a:spcAft>
                <a:spcPts val="0"/>
              </a:spcAft>
              <a:buSzPts val="1260"/>
              <a:buChar char="◈"/>
              <a:defRPr/>
            </a:lvl3pPr>
            <a:lvl4pPr indent="-308610" lvl="3" marL="1828800" algn="l">
              <a:spcBef>
                <a:spcPts val="600"/>
              </a:spcBef>
              <a:spcAft>
                <a:spcPts val="0"/>
              </a:spcAft>
              <a:buSzPts val="1260"/>
              <a:buChar char="🞚"/>
              <a:defRPr/>
            </a:lvl4pPr>
            <a:lvl5pPr indent="-308610" lvl="4" marL="2286000" algn="l">
              <a:spcBef>
                <a:spcPts val="600"/>
              </a:spcBef>
              <a:spcAft>
                <a:spcPts val="0"/>
              </a:spcAft>
              <a:buSzPts val="1260"/>
              <a:buChar char="◈"/>
              <a:defRPr/>
            </a:lvl5pPr>
            <a:lvl6pPr indent="-308610" lvl="5" marL="2743200" algn="l">
              <a:spcBef>
                <a:spcPts val="600"/>
              </a:spcBef>
              <a:spcAft>
                <a:spcPts val="0"/>
              </a:spcAft>
              <a:buSzPts val="1260"/>
              <a:buChar char="◈"/>
              <a:defRPr/>
            </a:lvl6pPr>
            <a:lvl7pPr indent="-308610" lvl="6" marL="3200400" algn="l">
              <a:spcBef>
                <a:spcPts val="600"/>
              </a:spcBef>
              <a:spcAft>
                <a:spcPts val="0"/>
              </a:spcAft>
              <a:buSzPts val="1260"/>
              <a:buChar char="◈"/>
              <a:defRPr/>
            </a:lvl7pPr>
            <a:lvl8pPr indent="-308609" lvl="7" marL="3657600" algn="l">
              <a:spcBef>
                <a:spcPts val="600"/>
              </a:spcBef>
              <a:spcAft>
                <a:spcPts val="0"/>
              </a:spcAft>
              <a:buSzPts val="1260"/>
              <a:buChar char="◈"/>
              <a:defRPr/>
            </a:lvl8pPr>
            <a:lvl9pPr indent="-308609" lvl="8" marL="4114800" algn="l">
              <a:spcBef>
                <a:spcPts val="600"/>
              </a:spcBef>
              <a:spcAft>
                <a:spcPts val="600"/>
              </a:spcAft>
              <a:buSzPts val="1260"/>
              <a:buChar char="◈"/>
              <a:defRPr/>
            </a:lvl9pPr>
          </a:lstStyle>
          <a:p/>
        </p:txBody>
      </p:sp>
      <p:sp>
        <p:nvSpPr>
          <p:cNvPr id="36" name="Google Shape;36;p30"/>
          <p:cNvSpPr txBox="1"/>
          <p:nvPr>
            <p:ph idx="2" type="body"/>
          </p:nvPr>
        </p:nvSpPr>
        <p:spPr>
          <a:xfrm>
            <a:off x="6202892" y="1732449"/>
            <a:ext cx="5064665" cy="4058751"/>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308610" lvl="0" marL="457200" algn="l">
              <a:spcBef>
                <a:spcPts val="360"/>
              </a:spcBef>
              <a:spcAft>
                <a:spcPts val="0"/>
              </a:spcAft>
              <a:buSzPts val="1260"/>
              <a:buChar char="◈"/>
              <a:defRPr/>
            </a:lvl1pPr>
            <a:lvl2pPr indent="-308610" lvl="1" marL="914400" algn="l">
              <a:spcBef>
                <a:spcPts val="600"/>
              </a:spcBef>
              <a:spcAft>
                <a:spcPts val="0"/>
              </a:spcAft>
              <a:buSzPts val="1260"/>
              <a:buChar char="🞚"/>
              <a:defRPr/>
            </a:lvl2pPr>
            <a:lvl3pPr indent="-308610" lvl="2" marL="1371600" algn="l">
              <a:spcBef>
                <a:spcPts val="600"/>
              </a:spcBef>
              <a:spcAft>
                <a:spcPts val="0"/>
              </a:spcAft>
              <a:buSzPts val="1260"/>
              <a:buChar char="◈"/>
              <a:defRPr/>
            </a:lvl3pPr>
            <a:lvl4pPr indent="-308610" lvl="3" marL="1828800" algn="l">
              <a:spcBef>
                <a:spcPts val="600"/>
              </a:spcBef>
              <a:spcAft>
                <a:spcPts val="0"/>
              </a:spcAft>
              <a:buSzPts val="1260"/>
              <a:buChar char="🞚"/>
              <a:defRPr/>
            </a:lvl4pPr>
            <a:lvl5pPr indent="-308610" lvl="4" marL="2286000" algn="l">
              <a:spcBef>
                <a:spcPts val="600"/>
              </a:spcBef>
              <a:spcAft>
                <a:spcPts val="0"/>
              </a:spcAft>
              <a:buSzPts val="1260"/>
              <a:buChar char="◈"/>
              <a:defRPr/>
            </a:lvl5pPr>
            <a:lvl6pPr indent="-308610" lvl="5" marL="2743200" algn="l">
              <a:spcBef>
                <a:spcPts val="600"/>
              </a:spcBef>
              <a:spcAft>
                <a:spcPts val="0"/>
              </a:spcAft>
              <a:buSzPts val="1260"/>
              <a:buChar char="◈"/>
              <a:defRPr/>
            </a:lvl6pPr>
            <a:lvl7pPr indent="-308610" lvl="6" marL="3200400" algn="l">
              <a:spcBef>
                <a:spcPts val="600"/>
              </a:spcBef>
              <a:spcAft>
                <a:spcPts val="0"/>
              </a:spcAft>
              <a:buSzPts val="1260"/>
              <a:buChar char="◈"/>
              <a:defRPr/>
            </a:lvl7pPr>
            <a:lvl8pPr indent="-308609" lvl="7" marL="3657600" algn="l">
              <a:spcBef>
                <a:spcPts val="600"/>
              </a:spcBef>
              <a:spcAft>
                <a:spcPts val="0"/>
              </a:spcAft>
              <a:buSzPts val="1260"/>
              <a:buChar char="◈"/>
              <a:defRPr/>
            </a:lvl8pPr>
            <a:lvl9pPr indent="-308609" lvl="8" marL="4114800" algn="l">
              <a:spcBef>
                <a:spcPts val="600"/>
              </a:spcBef>
              <a:spcAft>
                <a:spcPts val="600"/>
              </a:spcAft>
              <a:buSzPts val="1260"/>
              <a:buChar char="◈"/>
              <a:defRPr/>
            </a:lvl9pPr>
          </a:lstStyle>
          <a:p/>
        </p:txBody>
      </p:sp>
      <p:sp>
        <p:nvSpPr>
          <p:cNvPr id="37" name="Google Shape;37;p30"/>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0"/>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0"/>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pic>
        <p:nvPicPr>
          <p:cNvPr descr="Slate-V2-HD-compPhotoInset.png" id="41" name="Google Shape;41;p31"/>
          <p:cNvPicPr preferRelativeResize="0"/>
          <p:nvPr/>
        </p:nvPicPr>
        <p:blipFill rotWithShape="1">
          <a:blip r:embed="rId2">
            <a:alphaModFix/>
          </a:blip>
          <a:srcRect b="0" l="0" r="0" t="0"/>
          <a:stretch/>
        </p:blipFill>
        <p:spPr>
          <a:xfrm>
            <a:off x="913795" y="1734506"/>
            <a:ext cx="5089072" cy="4148769"/>
          </a:xfrm>
          <a:prstGeom prst="rect">
            <a:avLst/>
          </a:prstGeom>
          <a:noFill/>
          <a:ln>
            <a:noFill/>
          </a:ln>
        </p:spPr>
      </p:pic>
      <p:pic>
        <p:nvPicPr>
          <p:cNvPr descr="Slate-V2-HD-compPhotoInset.png" id="42" name="Google Shape;42;p31"/>
          <p:cNvPicPr preferRelativeResize="0"/>
          <p:nvPr/>
        </p:nvPicPr>
        <p:blipFill rotWithShape="1">
          <a:blip r:embed="rId2">
            <a:alphaModFix/>
          </a:blip>
          <a:srcRect b="0" l="0" r="0" t="0"/>
          <a:stretch/>
        </p:blipFill>
        <p:spPr>
          <a:xfrm>
            <a:off x="6178485" y="1734506"/>
            <a:ext cx="5089072" cy="4148769"/>
          </a:xfrm>
          <a:prstGeom prst="rect">
            <a:avLst/>
          </a:prstGeom>
          <a:noFill/>
          <a:ln>
            <a:noFill/>
          </a:ln>
        </p:spPr>
      </p:pic>
      <p:sp>
        <p:nvSpPr>
          <p:cNvPr id="43" name="Google Shape;43;p31"/>
          <p:cNvSpPr txBox="1"/>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lvl1pPr lvl="0" algn="ctr">
              <a:spcBef>
                <a:spcPts val="0"/>
              </a:spcBef>
              <a:spcAft>
                <a:spcPts val="0"/>
              </a:spcAft>
              <a:buClr>
                <a:schemeClr val="lt2"/>
              </a:buClr>
              <a:buSzPts val="4000"/>
              <a:buFont typeface="Lustri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1"/>
          <p:cNvSpPr txBox="1"/>
          <p:nvPr>
            <p:ph idx="1" type="body"/>
          </p:nvPr>
        </p:nvSpPr>
        <p:spPr>
          <a:xfrm>
            <a:off x="1005872" y="1835254"/>
            <a:ext cx="4876344" cy="544884"/>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Autofit/>
          </a:bodyPr>
          <a:lstStyle>
            <a:lvl1pPr indent="-228600" lvl="0" marL="457200" algn="ctr">
              <a:spcBef>
                <a:spcPts val="480"/>
              </a:spcBef>
              <a:spcAft>
                <a:spcPts val="0"/>
              </a:spcAft>
              <a:buSzPts val="1680"/>
              <a:buNone/>
              <a:defRPr b="0" sz="2400"/>
            </a:lvl1pPr>
            <a:lvl2pPr indent="-228600" lvl="1" marL="914400" algn="l">
              <a:spcBef>
                <a:spcPts val="600"/>
              </a:spcBef>
              <a:spcAft>
                <a:spcPts val="0"/>
              </a:spcAft>
              <a:buSzPts val="1400"/>
              <a:buNone/>
              <a:defRPr b="1" sz="2000"/>
            </a:lvl2pPr>
            <a:lvl3pPr indent="-228600" lvl="2" marL="1371600" algn="l">
              <a:spcBef>
                <a:spcPts val="600"/>
              </a:spcBef>
              <a:spcAft>
                <a:spcPts val="0"/>
              </a:spcAft>
              <a:buSzPts val="1260"/>
              <a:buNone/>
              <a:defRPr b="1" sz="1800"/>
            </a:lvl3pPr>
            <a:lvl4pPr indent="-228600" lvl="3" marL="1828800" algn="l">
              <a:spcBef>
                <a:spcPts val="600"/>
              </a:spcBef>
              <a:spcAft>
                <a:spcPts val="0"/>
              </a:spcAft>
              <a:buSzPts val="1120"/>
              <a:buNone/>
              <a:defRPr b="1" sz="1600"/>
            </a:lvl4pPr>
            <a:lvl5pPr indent="-228600" lvl="4" marL="2286000" algn="l">
              <a:spcBef>
                <a:spcPts val="600"/>
              </a:spcBef>
              <a:spcAft>
                <a:spcPts val="0"/>
              </a:spcAft>
              <a:buSzPts val="1120"/>
              <a:buNone/>
              <a:defRPr b="1" sz="1600"/>
            </a:lvl5pPr>
            <a:lvl6pPr indent="-228600" lvl="5" marL="2743200" algn="l">
              <a:spcBef>
                <a:spcPts val="600"/>
              </a:spcBef>
              <a:spcAft>
                <a:spcPts val="0"/>
              </a:spcAft>
              <a:buSzPts val="1120"/>
              <a:buNone/>
              <a:defRPr b="1" sz="1600"/>
            </a:lvl6pPr>
            <a:lvl7pPr indent="-228600" lvl="6" marL="3200400" algn="l">
              <a:spcBef>
                <a:spcPts val="600"/>
              </a:spcBef>
              <a:spcAft>
                <a:spcPts val="0"/>
              </a:spcAft>
              <a:buSzPts val="1120"/>
              <a:buNone/>
              <a:defRPr b="1" sz="1600"/>
            </a:lvl7pPr>
            <a:lvl8pPr indent="-228600" lvl="7" marL="3657600" algn="l">
              <a:spcBef>
                <a:spcPts val="600"/>
              </a:spcBef>
              <a:spcAft>
                <a:spcPts val="0"/>
              </a:spcAft>
              <a:buSzPts val="1120"/>
              <a:buNone/>
              <a:defRPr b="1" sz="1600"/>
            </a:lvl8pPr>
            <a:lvl9pPr indent="-228600" lvl="8" marL="4114800" algn="l">
              <a:spcBef>
                <a:spcPts val="600"/>
              </a:spcBef>
              <a:spcAft>
                <a:spcPts val="600"/>
              </a:spcAft>
              <a:buSzPts val="1120"/>
              <a:buNone/>
              <a:defRPr b="1" sz="1600"/>
            </a:lvl9pPr>
          </a:lstStyle>
          <a:p/>
        </p:txBody>
      </p:sp>
      <p:sp>
        <p:nvSpPr>
          <p:cNvPr id="45" name="Google Shape;45;p31"/>
          <p:cNvSpPr txBox="1"/>
          <p:nvPr>
            <p:ph idx="2" type="body"/>
          </p:nvPr>
        </p:nvSpPr>
        <p:spPr>
          <a:xfrm>
            <a:off x="1005872" y="2380137"/>
            <a:ext cx="4876344" cy="3411063"/>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308610" lvl="0" marL="457200" algn="l">
              <a:spcBef>
                <a:spcPts val="360"/>
              </a:spcBef>
              <a:spcAft>
                <a:spcPts val="0"/>
              </a:spcAft>
              <a:buSzPts val="1260"/>
              <a:buChar char="◈"/>
              <a:defRPr sz="1800"/>
            </a:lvl1pPr>
            <a:lvl2pPr indent="-299719" lvl="1" marL="914400" algn="l">
              <a:spcBef>
                <a:spcPts val="600"/>
              </a:spcBef>
              <a:spcAft>
                <a:spcPts val="0"/>
              </a:spcAft>
              <a:buSzPts val="1120"/>
              <a:buChar char="🞚"/>
              <a:defRPr sz="1600"/>
            </a:lvl2pPr>
            <a:lvl3pPr indent="-290830" lvl="2" marL="1371600" algn="l">
              <a:spcBef>
                <a:spcPts val="600"/>
              </a:spcBef>
              <a:spcAft>
                <a:spcPts val="0"/>
              </a:spcAft>
              <a:buSzPts val="980"/>
              <a:buChar char="◈"/>
              <a:defRPr sz="1400"/>
            </a:lvl3pPr>
            <a:lvl4pPr indent="-281939" lvl="3" marL="1828800" algn="l">
              <a:spcBef>
                <a:spcPts val="600"/>
              </a:spcBef>
              <a:spcAft>
                <a:spcPts val="0"/>
              </a:spcAft>
              <a:buSzPts val="840"/>
              <a:buChar char="🞚"/>
              <a:defRPr sz="1200"/>
            </a:lvl4pPr>
            <a:lvl5pPr indent="-281939" lvl="4" marL="2286000" algn="l">
              <a:spcBef>
                <a:spcPts val="600"/>
              </a:spcBef>
              <a:spcAft>
                <a:spcPts val="0"/>
              </a:spcAft>
              <a:buSzPts val="840"/>
              <a:buChar char="◈"/>
              <a:defRPr sz="1200"/>
            </a:lvl5pPr>
            <a:lvl6pPr indent="-308610" lvl="5" marL="2743200" algn="l">
              <a:spcBef>
                <a:spcPts val="600"/>
              </a:spcBef>
              <a:spcAft>
                <a:spcPts val="0"/>
              </a:spcAft>
              <a:buSzPts val="1260"/>
              <a:buChar char="◈"/>
              <a:defRPr/>
            </a:lvl6pPr>
            <a:lvl7pPr indent="-308610" lvl="6" marL="3200400" algn="l">
              <a:spcBef>
                <a:spcPts val="600"/>
              </a:spcBef>
              <a:spcAft>
                <a:spcPts val="0"/>
              </a:spcAft>
              <a:buSzPts val="1260"/>
              <a:buChar char="◈"/>
              <a:defRPr/>
            </a:lvl7pPr>
            <a:lvl8pPr indent="-308609" lvl="7" marL="3657600" algn="l">
              <a:spcBef>
                <a:spcPts val="600"/>
              </a:spcBef>
              <a:spcAft>
                <a:spcPts val="0"/>
              </a:spcAft>
              <a:buSzPts val="1260"/>
              <a:buChar char="◈"/>
              <a:defRPr/>
            </a:lvl8pPr>
            <a:lvl9pPr indent="-308609" lvl="8" marL="4114800" algn="l">
              <a:spcBef>
                <a:spcPts val="600"/>
              </a:spcBef>
              <a:spcAft>
                <a:spcPts val="600"/>
              </a:spcAft>
              <a:buSzPts val="1260"/>
              <a:buChar char="◈"/>
              <a:defRPr/>
            </a:lvl9pPr>
          </a:lstStyle>
          <a:p/>
        </p:txBody>
      </p:sp>
      <p:sp>
        <p:nvSpPr>
          <p:cNvPr id="46" name="Google Shape;46;p31"/>
          <p:cNvSpPr txBox="1"/>
          <p:nvPr>
            <p:ph idx="3" type="body"/>
          </p:nvPr>
        </p:nvSpPr>
        <p:spPr>
          <a:xfrm>
            <a:off x="6294967" y="1835254"/>
            <a:ext cx="4895330" cy="544883"/>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Autofit/>
          </a:bodyPr>
          <a:lstStyle>
            <a:lvl1pPr indent="-228600" lvl="0" marL="457200" algn="ctr">
              <a:spcBef>
                <a:spcPts val="480"/>
              </a:spcBef>
              <a:spcAft>
                <a:spcPts val="0"/>
              </a:spcAft>
              <a:buSzPts val="1680"/>
              <a:buNone/>
              <a:defRPr b="0" sz="2400"/>
            </a:lvl1pPr>
            <a:lvl2pPr indent="-228600" lvl="1" marL="914400" algn="l">
              <a:spcBef>
                <a:spcPts val="600"/>
              </a:spcBef>
              <a:spcAft>
                <a:spcPts val="0"/>
              </a:spcAft>
              <a:buSzPts val="1400"/>
              <a:buNone/>
              <a:defRPr b="1" sz="2000"/>
            </a:lvl2pPr>
            <a:lvl3pPr indent="-228600" lvl="2" marL="1371600" algn="l">
              <a:spcBef>
                <a:spcPts val="600"/>
              </a:spcBef>
              <a:spcAft>
                <a:spcPts val="0"/>
              </a:spcAft>
              <a:buSzPts val="1260"/>
              <a:buNone/>
              <a:defRPr b="1" sz="1800"/>
            </a:lvl3pPr>
            <a:lvl4pPr indent="-228600" lvl="3" marL="1828800" algn="l">
              <a:spcBef>
                <a:spcPts val="600"/>
              </a:spcBef>
              <a:spcAft>
                <a:spcPts val="0"/>
              </a:spcAft>
              <a:buSzPts val="1120"/>
              <a:buNone/>
              <a:defRPr b="1" sz="1600"/>
            </a:lvl4pPr>
            <a:lvl5pPr indent="-228600" lvl="4" marL="2286000" algn="l">
              <a:spcBef>
                <a:spcPts val="600"/>
              </a:spcBef>
              <a:spcAft>
                <a:spcPts val="0"/>
              </a:spcAft>
              <a:buSzPts val="1120"/>
              <a:buNone/>
              <a:defRPr b="1" sz="1600"/>
            </a:lvl5pPr>
            <a:lvl6pPr indent="-228600" lvl="5" marL="2743200" algn="l">
              <a:spcBef>
                <a:spcPts val="600"/>
              </a:spcBef>
              <a:spcAft>
                <a:spcPts val="0"/>
              </a:spcAft>
              <a:buSzPts val="1120"/>
              <a:buNone/>
              <a:defRPr b="1" sz="1600"/>
            </a:lvl6pPr>
            <a:lvl7pPr indent="-228600" lvl="6" marL="3200400" algn="l">
              <a:spcBef>
                <a:spcPts val="600"/>
              </a:spcBef>
              <a:spcAft>
                <a:spcPts val="0"/>
              </a:spcAft>
              <a:buSzPts val="1120"/>
              <a:buNone/>
              <a:defRPr b="1" sz="1600"/>
            </a:lvl7pPr>
            <a:lvl8pPr indent="-228600" lvl="7" marL="3657600" algn="l">
              <a:spcBef>
                <a:spcPts val="600"/>
              </a:spcBef>
              <a:spcAft>
                <a:spcPts val="0"/>
              </a:spcAft>
              <a:buSzPts val="1120"/>
              <a:buNone/>
              <a:defRPr b="1" sz="1600"/>
            </a:lvl8pPr>
            <a:lvl9pPr indent="-228600" lvl="8" marL="4114800" algn="l">
              <a:spcBef>
                <a:spcPts val="600"/>
              </a:spcBef>
              <a:spcAft>
                <a:spcPts val="600"/>
              </a:spcAft>
              <a:buSzPts val="1120"/>
              <a:buNone/>
              <a:defRPr b="1" sz="1600"/>
            </a:lvl9pPr>
          </a:lstStyle>
          <a:p/>
        </p:txBody>
      </p:sp>
      <p:sp>
        <p:nvSpPr>
          <p:cNvPr id="47" name="Google Shape;47;p31"/>
          <p:cNvSpPr txBox="1"/>
          <p:nvPr>
            <p:ph idx="4" type="body"/>
          </p:nvPr>
        </p:nvSpPr>
        <p:spPr>
          <a:xfrm>
            <a:off x="6294967" y="2380137"/>
            <a:ext cx="4895330" cy="3411063"/>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308610" lvl="0" marL="457200" algn="l">
              <a:spcBef>
                <a:spcPts val="360"/>
              </a:spcBef>
              <a:spcAft>
                <a:spcPts val="0"/>
              </a:spcAft>
              <a:buSzPts val="1260"/>
              <a:buChar char="◈"/>
              <a:defRPr sz="1800"/>
            </a:lvl1pPr>
            <a:lvl2pPr indent="-299719" lvl="1" marL="914400" algn="l">
              <a:spcBef>
                <a:spcPts val="600"/>
              </a:spcBef>
              <a:spcAft>
                <a:spcPts val="0"/>
              </a:spcAft>
              <a:buSzPts val="1120"/>
              <a:buChar char="🞚"/>
              <a:defRPr sz="1600"/>
            </a:lvl2pPr>
            <a:lvl3pPr indent="-290830" lvl="2" marL="1371600" algn="l">
              <a:spcBef>
                <a:spcPts val="600"/>
              </a:spcBef>
              <a:spcAft>
                <a:spcPts val="0"/>
              </a:spcAft>
              <a:buSzPts val="980"/>
              <a:buChar char="◈"/>
              <a:defRPr sz="1400"/>
            </a:lvl3pPr>
            <a:lvl4pPr indent="-281939" lvl="3" marL="1828800" algn="l">
              <a:spcBef>
                <a:spcPts val="600"/>
              </a:spcBef>
              <a:spcAft>
                <a:spcPts val="0"/>
              </a:spcAft>
              <a:buSzPts val="840"/>
              <a:buChar char="🞚"/>
              <a:defRPr sz="1200"/>
            </a:lvl4pPr>
            <a:lvl5pPr indent="-281939" lvl="4" marL="2286000" algn="l">
              <a:spcBef>
                <a:spcPts val="600"/>
              </a:spcBef>
              <a:spcAft>
                <a:spcPts val="0"/>
              </a:spcAft>
              <a:buSzPts val="840"/>
              <a:buChar char="◈"/>
              <a:defRPr sz="1200"/>
            </a:lvl5pPr>
            <a:lvl6pPr indent="-308610" lvl="5" marL="2743200" algn="l">
              <a:spcBef>
                <a:spcPts val="600"/>
              </a:spcBef>
              <a:spcAft>
                <a:spcPts val="0"/>
              </a:spcAft>
              <a:buSzPts val="1260"/>
              <a:buChar char="◈"/>
              <a:defRPr/>
            </a:lvl6pPr>
            <a:lvl7pPr indent="-308610" lvl="6" marL="3200400" algn="l">
              <a:spcBef>
                <a:spcPts val="600"/>
              </a:spcBef>
              <a:spcAft>
                <a:spcPts val="0"/>
              </a:spcAft>
              <a:buSzPts val="1260"/>
              <a:buChar char="◈"/>
              <a:defRPr/>
            </a:lvl7pPr>
            <a:lvl8pPr indent="-308609" lvl="7" marL="3657600" algn="l">
              <a:spcBef>
                <a:spcPts val="600"/>
              </a:spcBef>
              <a:spcAft>
                <a:spcPts val="0"/>
              </a:spcAft>
              <a:buSzPts val="1260"/>
              <a:buChar char="◈"/>
              <a:defRPr/>
            </a:lvl8pPr>
            <a:lvl9pPr indent="-308609" lvl="8" marL="4114800" algn="l">
              <a:spcBef>
                <a:spcPts val="600"/>
              </a:spcBef>
              <a:spcAft>
                <a:spcPts val="600"/>
              </a:spcAft>
              <a:buSzPts val="1260"/>
              <a:buChar char="◈"/>
              <a:defRPr/>
            </a:lvl9pPr>
          </a:lstStyle>
          <a:p/>
        </p:txBody>
      </p:sp>
      <p:sp>
        <p:nvSpPr>
          <p:cNvPr id="48" name="Google Shape;48;p31"/>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1"/>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31"/>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 name="Shape 51"/>
        <p:cNvGrpSpPr/>
        <p:nvPr/>
      </p:nvGrpSpPr>
      <p:grpSpPr>
        <a:xfrm>
          <a:off x="0" y="0"/>
          <a:ext cx="0" cy="0"/>
          <a:chOff x="0" y="0"/>
          <a:chExt cx="0" cy="0"/>
        </a:xfrm>
      </p:grpSpPr>
      <p:sp>
        <p:nvSpPr>
          <p:cNvPr id="52" name="Google Shape;52;p32"/>
          <p:cNvSpPr txBox="1"/>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lvl1pPr lvl="0" algn="ctr">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2"/>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2"/>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32"/>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33"/>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3"/>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3"/>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34"/>
          <p:cNvSpPr txBox="1"/>
          <p:nvPr>
            <p:ph type="title"/>
          </p:nvPr>
        </p:nvSpPr>
        <p:spPr>
          <a:xfrm>
            <a:off x="913795" y="609600"/>
            <a:ext cx="3706889" cy="1821918"/>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rmAutofit/>
          </a:bodyPr>
          <a:lstStyle>
            <a:lvl1pPr lvl="0" algn="ctr">
              <a:spcBef>
                <a:spcPts val="0"/>
              </a:spcBef>
              <a:spcAft>
                <a:spcPts val="0"/>
              </a:spcAft>
              <a:buClr>
                <a:schemeClr val="lt2"/>
              </a:buClr>
              <a:buSzPts val="2400"/>
              <a:buFont typeface="Lustria"/>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34"/>
          <p:cNvSpPr txBox="1"/>
          <p:nvPr>
            <p:ph idx="1" type="body"/>
          </p:nvPr>
        </p:nvSpPr>
        <p:spPr>
          <a:xfrm>
            <a:off x="4855633" y="609600"/>
            <a:ext cx="6411924" cy="5181600"/>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308610" lvl="0" marL="457200" algn="l">
              <a:spcBef>
                <a:spcPts val="360"/>
              </a:spcBef>
              <a:spcAft>
                <a:spcPts val="0"/>
              </a:spcAft>
              <a:buSzPts val="1260"/>
              <a:buChar char="◈"/>
              <a:defRPr/>
            </a:lvl1pPr>
            <a:lvl2pPr indent="-308610" lvl="1" marL="914400" algn="l">
              <a:spcBef>
                <a:spcPts val="600"/>
              </a:spcBef>
              <a:spcAft>
                <a:spcPts val="0"/>
              </a:spcAft>
              <a:buSzPts val="1260"/>
              <a:buChar char="🞚"/>
              <a:defRPr/>
            </a:lvl2pPr>
            <a:lvl3pPr indent="-308610" lvl="2" marL="1371600" algn="l">
              <a:spcBef>
                <a:spcPts val="600"/>
              </a:spcBef>
              <a:spcAft>
                <a:spcPts val="0"/>
              </a:spcAft>
              <a:buSzPts val="1260"/>
              <a:buChar char="◈"/>
              <a:defRPr/>
            </a:lvl3pPr>
            <a:lvl4pPr indent="-308610" lvl="3" marL="1828800" algn="l">
              <a:spcBef>
                <a:spcPts val="600"/>
              </a:spcBef>
              <a:spcAft>
                <a:spcPts val="0"/>
              </a:spcAft>
              <a:buSzPts val="1260"/>
              <a:buChar char="🞚"/>
              <a:defRPr/>
            </a:lvl4pPr>
            <a:lvl5pPr indent="-308610" lvl="4" marL="2286000" algn="l">
              <a:spcBef>
                <a:spcPts val="600"/>
              </a:spcBef>
              <a:spcAft>
                <a:spcPts val="0"/>
              </a:spcAft>
              <a:buSzPts val="1260"/>
              <a:buChar char="◈"/>
              <a:defRPr/>
            </a:lvl5pPr>
            <a:lvl6pPr indent="-308610" lvl="5" marL="2743200" algn="l">
              <a:spcBef>
                <a:spcPts val="600"/>
              </a:spcBef>
              <a:spcAft>
                <a:spcPts val="0"/>
              </a:spcAft>
              <a:buSzPts val="1260"/>
              <a:buChar char="◈"/>
              <a:defRPr/>
            </a:lvl6pPr>
            <a:lvl7pPr indent="-308610" lvl="6" marL="3200400" algn="l">
              <a:spcBef>
                <a:spcPts val="600"/>
              </a:spcBef>
              <a:spcAft>
                <a:spcPts val="0"/>
              </a:spcAft>
              <a:buSzPts val="1260"/>
              <a:buChar char="◈"/>
              <a:defRPr/>
            </a:lvl7pPr>
            <a:lvl8pPr indent="-308609" lvl="7" marL="3657600" algn="l">
              <a:spcBef>
                <a:spcPts val="600"/>
              </a:spcBef>
              <a:spcAft>
                <a:spcPts val="0"/>
              </a:spcAft>
              <a:buSzPts val="1260"/>
              <a:buChar char="◈"/>
              <a:defRPr/>
            </a:lvl8pPr>
            <a:lvl9pPr indent="-308609" lvl="8" marL="4114800" algn="l">
              <a:spcBef>
                <a:spcPts val="600"/>
              </a:spcBef>
              <a:spcAft>
                <a:spcPts val="600"/>
              </a:spcAft>
              <a:buSzPts val="1260"/>
              <a:buChar char="◈"/>
              <a:defRPr/>
            </a:lvl9pPr>
          </a:lstStyle>
          <a:p/>
        </p:txBody>
      </p:sp>
      <p:sp>
        <p:nvSpPr>
          <p:cNvPr id="63" name="Google Shape;63;p34"/>
          <p:cNvSpPr txBox="1"/>
          <p:nvPr>
            <p:ph idx="2" type="body"/>
          </p:nvPr>
        </p:nvSpPr>
        <p:spPr>
          <a:xfrm>
            <a:off x="913795" y="2431518"/>
            <a:ext cx="3706889" cy="3359681"/>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228600" lvl="0" marL="457200" algn="ctr">
              <a:spcBef>
                <a:spcPts val="320"/>
              </a:spcBef>
              <a:spcAft>
                <a:spcPts val="0"/>
              </a:spcAft>
              <a:buSzPts val="1120"/>
              <a:buNone/>
              <a:defRPr sz="1600"/>
            </a:lvl1pPr>
            <a:lvl2pPr indent="-228600" lvl="1" marL="914400" algn="l">
              <a:spcBef>
                <a:spcPts val="600"/>
              </a:spcBef>
              <a:spcAft>
                <a:spcPts val="0"/>
              </a:spcAft>
              <a:buSzPts val="840"/>
              <a:buNone/>
              <a:defRPr sz="1200"/>
            </a:lvl2pPr>
            <a:lvl3pPr indent="-228600" lvl="2" marL="1371600" algn="l">
              <a:spcBef>
                <a:spcPts val="600"/>
              </a:spcBef>
              <a:spcAft>
                <a:spcPts val="0"/>
              </a:spcAft>
              <a:buSzPts val="700"/>
              <a:buNone/>
              <a:defRPr sz="1000"/>
            </a:lvl3pPr>
            <a:lvl4pPr indent="-228600" lvl="3" marL="1828800" algn="l">
              <a:spcBef>
                <a:spcPts val="600"/>
              </a:spcBef>
              <a:spcAft>
                <a:spcPts val="0"/>
              </a:spcAft>
              <a:buSzPts val="630"/>
              <a:buNone/>
              <a:defRPr sz="900"/>
            </a:lvl4pPr>
            <a:lvl5pPr indent="-228600" lvl="4" marL="2286000" algn="l">
              <a:spcBef>
                <a:spcPts val="600"/>
              </a:spcBef>
              <a:spcAft>
                <a:spcPts val="0"/>
              </a:spcAft>
              <a:buSzPts val="630"/>
              <a:buNone/>
              <a:defRPr sz="900"/>
            </a:lvl5pPr>
            <a:lvl6pPr indent="-228600" lvl="5" marL="2743200" algn="l">
              <a:spcBef>
                <a:spcPts val="600"/>
              </a:spcBef>
              <a:spcAft>
                <a:spcPts val="0"/>
              </a:spcAft>
              <a:buSzPts val="630"/>
              <a:buNone/>
              <a:defRPr sz="900"/>
            </a:lvl6pPr>
            <a:lvl7pPr indent="-228600" lvl="6" marL="3200400" algn="l">
              <a:spcBef>
                <a:spcPts val="600"/>
              </a:spcBef>
              <a:spcAft>
                <a:spcPts val="0"/>
              </a:spcAft>
              <a:buSzPts val="630"/>
              <a:buNone/>
              <a:defRPr sz="900"/>
            </a:lvl7pPr>
            <a:lvl8pPr indent="-228600" lvl="7" marL="3657600" algn="l">
              <a:spcBef>
                <a:spcPts val="600"/>
              </a:spcBef>
              <a:spcAft>
                <a:spcPts val="0"/>
              </a:spcAft>
              <a:buSzPts val="630"/>
              <a:buNone/>
              <a:defRPr sz="900"/>
            </a:lvl8pPr>
            <a:lvl9pPr indent="-228600" lvl="8" marL="4114800" algn="l">
              <a:spcBef>
                <a:spcPts val="600"/>
              </a:spcBef>
              <a:spcAft>
                <a:spcPts val="600"/>
              </a:spcAft>
              <a:buSzPts val="630"/>
              <a:buNone/>
              <a:defRPr sz="900"/>
            </a:lvl9pPr>
          </a:lstStyle>
          <a:p/>
        </p:txBody>
      </p:sp>
      <p:sp>
        <p:nvSpPr>
          <p:cNvPr id="64" name="Google Shape;64;p34"/>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4"/>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4"/>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pic>
        <p:nvPicPr>
          <p:cNvPr descr="Slate-V2-HD-vertPhotoInset.png" id="68" name="Google Shape;68;p35"/>
          <p:cNvPicPr preferRelativeResize="0"/>
          <p:nvPr/>
        </p:nvPicPr>
        <p:blipFill rotWithShape="1">
          <a:blip r:embed="rId2">
            <a:alphaModFix/>
          </a:blip>
          <a:srcRect b="0" l="0" r="0" t="0"/>
          <a:stretch/>
        </p:blipFill>
        <p:spPr>
          <a:xfrm>
            <a:off x="7293665" y="609600"/>
            <a:ext cx="3584166" cy="5204832"/>
          </a:xfrm>
          <a:prstGeom prst="rect">
            <a:avLst/>
          </a:prstGeom>
          <a:noFill/>
          <a:ln>
            <a:noFill/>
          </a:ln>
        </p:spPr>
      </p:pic>
      <p:sp>
        <p:nvSpPr>
          <p:cNvPr id="69" name="Google Shape;69;p35"/>
          <p:cNvSpPr txBox="1"/>
          <p:nvPr>
            <p:ph type="title"/>
          </p:nvPr>
        </p:nvSpPr>
        <p:spPr>
          <a:xfrm>
            <a:off x="913795" y="609923"/>
            <a:ext cx="5934949" cy="1829338"/>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Autofit/>
          </a:bodyPr>
          <a:lstStyle>
            <a:lvl1pPr lvl="0" algn="ctr">
              <a:spcBef>
                <a:spcPts val="0"/>
              </a:spcBef>
              <a:spcAft>
                <a:spcPts val="0"/>
              </a:spcAft>
              <a:buClr>
                <a:schemeClr val="lt2"/>
              </a:buClr>
              <a:buSzPts val="3200"/>
              <a:buFont typeface="Lustria"/>
              <a:buNone/>
              <a:defRPr b="0"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5"/>
          <p:cNvSpPr/>
          <p:nvPr>
            <p:ph idx="2" type="pic"/>
          </p:nvPr>
        </p:nvSpPr>
        <p:spPr>
          <a:xfrm>
            <a:off x="7442551" y="763702"/>
            <a:ext cx="3275751" cy="4912822"/>
          </a:xfrm>
          <a:prstGeom prst="rect">
            <a:avLst/>
          </a:prstGeom>
          <a:noFill/>
          <a:ln>
            <a:noFill/>
          </a:ln>
          <a:effectLst>
            <a:outerShdw blurRad="38100" dir="4440000" dist="25400">
              <a:srgbClr val="000000">
                <a:alpha val="35686"/>
              </a:srgbClr>
            </a:outerShdw>
          </a:effectLst>
        </p:spPr>
      </p:sp>
      <p:sp>
        <p:nvSpPr>
          <p:cNvPr id="71" name="Google Shape;71;p35"/>
          <p:cNvSpPr txBox="1"/>
          <p:nvPr>
            <p:ph idx="1" type="body"/>
          </p:nvPr>
        </p:nvSpPr>
        <p:spPr>
          <a:xfrm>
            <a:off x="913795" y="2439261"/>
            <a:ext cx="5934949" cy="3376134"/>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228600" lvl="0" marL="457200" algn="ctr">
              <a:spcBef>
                <a:spcPts val="320"/>
              </a:spcBef>
              <a:spcAft>
                <a:spcPts val="0"/>
              </a:spcAft>
              <a:buSzPts val="1120"/>
              <a:buNone/>
              <a:defRPr sz="1600"/>
            </a:lvl1pPr>
            <a:lvl2pPr indent="-228600" lvl="1" marL="914400" algn="l">
              <a:spcBef>
                <a:spcPts val="600"/>
              </a:spcBef>
              <a:spcAft>
                <a:spcPts val="0"/>
              </a:spcAft>
              <a:buSzPts val="840"/>
              <a:buNone/>
              <a:defRPr sz="1200"/>
            </a:lvl2pPr>
            <a:lvl3pPr indent="-228600" lvl="2" marL="1371600" algn="l">
              <a:spcBef>
                <a:spcPts val="600"/>
              </a:spcBef>
              <a:spcAft>
                <a:spcPts val="0"/>
              </a:spcAft>
              <a:buSzPts val="700"/>
              <a:buNone/>
              <a:defRPr sz="1000"/>
            </a:lvl3pPr>
            <a:lvl4pPr indent="-228600" lvl="3" marL="1828800" algn="l">
              <a:spcBef>
                <a:spcPts val="600"/>
              </a:spcBef>
              <a:spcAft>
                <a:spcPts val="0"/>
              </a:spcAft>
              <a:buSzPts val="630"/>
              <a:buNone/>
              <a:defRPr sz="900"/>
            </a:lvl4pPr>
            <a:lvl5pPr indent="-228600" lvl="4" marL="2286000" algn="l">
              <a:spcBef>
                <a:spcPts val="600"/>
              </a:spcBef>
              <a:spcAft>
                <a:spcPts val="0"/>
              </a:spcAft>
              <a:buSzPts val="630"/>
              <a:buNone/>
              <a:defRPr sz="900"/>
            </a:lvl5pPr>
            <a:lvl6pPr indent="-228600" lvl="5" marL="2743200" algn="l">
              <a:spcBef>
                <a:spcPts val="600"/>
              </a:spcBef>
              <a:spcAft>
                <a:spcPts val="0"/>
              </a:spcAft>
              <a:buSzPts val="630"/>
              <a:buNone/>
              <a:defRPr sz="900"/>
            </a:lvl6pPr>
            <a:lvl7pPr indent="-228600" lvl="6" marL="3200400" algn="l">
              <a:spcBef>
                <a:spcPts val="600"/>
              </a:spcBef>
              <a:spcAft>
                <a:spcPts val="0"/>
              </a:spcAft>
              <a:buSzPts val="630"/>
              <a:buNone/>
              <a:defRPr sz="900"/>
            </a:lvl7pPr>
            <a:lvl8pPr indent="-228600" lvl="7" marL="3657600" algn="l">
              <a:spcBef>
                <a:spcPts val="600"/>
              </a:spcBef>
              <a:spcAft>
                <a:spcPts val="0"/>
              </a:spcAft>
              <a:buSzPts val="630"/>
              <a:buNone/>
              <a:defRPr sz="900"/>
            </a:lvl8pPr>
            <a:lvl9pPr indent="-228600" lvl="8" marL="4114800" algn="l">
              <a:spcBef>
                <a:spcPts val="600"/>
              </a:spcBef>
              <a:spcAft>
                <a:spcPts val="600"/>
              </a:spcAft>
              <a:buSzPts val="630"/>
              <a:buNone/>
              <a:defRPr sz="900"/>
            </a:lvl9pPr>
          </a:lstStyle>
          <a:p/>
        </p:txBody>
      </p:sp>
      <p:sp>
        <p:nvSpPr>
          <p:cNvPr id="72" name="Google Shape;72;p35"/>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5"/>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5"/>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3.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2.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26"/>
          <p:cNvSpPr txBox="1"/>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lvl1pPr lvl="0" marR="0" rtl="0" algn="ctr">
              <a:spcBef>
                <a:spcPts val="0"/>
              </a:spcBef>
              <a:spcAft>
                <a:spcPts val="0"/>
              </a:spcAft>
              <a:buClr>
                <a:schemeClr val="lt2"/>
              </a:buClr>
              <a:buSzPts val="4000"/>
              <a:buFont typeface="Lustria"/>
              <a:buNone/>
              <a:defRPr b="0" i="0" sz="4000" u="none" cap="none" strike="noStrike">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1" name="Google Shape;11;p26"/>
          <p:cNvSpPr txBox="1"/>
          <p:nvPr>
            <p:ph idx="1" type="body"/>
          </p:nvPr>
        </p:nvSpPr>
        <p:spPr>
          <a:xfrm>
            <a:off x="913795" y="1732449"/>
            <a:ext cx="10353762" cy="4058751"/>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317500" lvl="0" marL="457200" marR="0" rtl="0" algn="l">
              <a:spcBef>
                <a:spcPts val="400"/>
              </a:spcBef>
              <a:spcAft>
                <a:spcPts val="0"/>
              </a:spcAft>
              <a:buClr>
                <a:schemeClr val="lt2"/>
              </a:buClr>
              <a:buSzPts val="1400"/>
              <a:buFont typeface="Noto Sans Symbols"/>
              <a:buChar char="◈"/>
              <a:defRPr b="0" i="0" sz="2000" u="none" cap="none" strike="noStrike">
                <a:solidFill>
                  <a:schemeClr val="lt2"/>
                </a:solidFill>
                <a:latin typeface="Lustria"/>
                <a:ea typeface="Lustria"/>
                <a:cs typeface="Lustria"/>
                <a:sym typeface="Lustria"/>
              </a:defRPr>
            </a:lvl1pPr>
            <a:lvl2pPr indent="-308610" lvl="1" marL="914400" marR="0" rtl="0" algn="l">
              <a:spcBef>
                <a:spcPts val="600"/>
              </a:spcBef>
              <a:spcAft>
                <a:spcPts val="0"/>
              </a:spcAft>
              <a:buClr>
                <a:schemeClr val="lt2"/>
              </a:buClr>
              <a:buSzPts val="1260"/>
              <a:buFont typeface="Noto Sans Symbols"/>
              <a:buChar char="🞚"/>
              <a:defRPr b="0" i="0" sz="1800" u="none" cap="none" strike="noStrike">
                <a:solidFill>
                  <a:schemeClr val="lt2"/>
                </a:solidFill>
                <a:latin typeface="Lustria"/>
                <a:ea typeface="Lustria"/>
                <a:cs typeface="Lustria"/>
                <a:sym typeface="Lustria"/>
              </a:defRPr>
            </a:lvl2pPr>
            <a:lvl3pPr indent="-299719" lvl="2" marL="1371600" marR="0" rtl="0" algn="l">
              <a:spcBef>
                <a:spcPts val="600"/>
              </a:spcBef>
              <a:spcAft>
                <a:spcPts val="0"/>
              </a:spcAft>
              <a:buClr>
                <a:schemeClr val="lt2"/>
              </a:buClr>
              <a:buSzPts val="1120"/>
              <a:buFont typeface="Noto Sans Symbols"/>
              <a:buChar char="◈"/>
              <a:defRPr b="0" i="0" sz="1600" u="none" cap="none" strike="noStrike">
                <a:solidFill>
                  <a:schemeClr val="lt2"/>
                </a:solidFill>
                <a:latin typeface="Lustria"/>
                <a:ea typeface="Lustria"/>
                <a:cs typeface="Lustria"/>
                <a:sym typeface="Lustria"/>
              </a:defRPr>
            </a:lvl3pPr>
            <a:lvl4pPr indent="-290830" lvl="3" marL="18288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4pPr>
            <a:lvl5pPr indent="-290829" lvl="4" marL="22860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5pPr>
            <a:lvl6pPr indent="-290829" lvl="5" marL="27432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6pPr>
            <a:lvl7pPr indent="-290829" lvl="6" marL="32004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7pPr>
            <a:lvl8pPr indent="-290829" lvl="7" marL="36576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8pPr>
            <a:lvl9pPr indent="-290829" lvl="8" marL="4114800" marR="0" rtl="0" algn="l">
              <a:spcBef>
                <a:spcPts val="600"/>
              </a:spcBef>
              <a:spcAft>
                <a:spcPts val="60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9pPr>
          </a:lstStyle>
          <a:p/>
        </p:txBody>
      </p:sp>
      <p:sp>
        <p:nvSpPr>
          <p:cNvPr id="12" name="Google Shape;12;p26"/>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rgbClr val="F2F2F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13" name="Google Shape;13;p26"/>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F2F2F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14" name="Google Shape;14;p26"/>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rgbClr val="F2F2F2"/>
                </a:solidFill>
                <a:latin typeface="Lustria"/>
                <a:ea typeface="Lustria"/>
                <a:cs typeface="Lustria"/>
                <a:sym typeface="Lustria"/>
              </a:defRPr>
            </a:lvl1pPr>
            <a:lvl2pPr indent="0" lvl="1" marL="0" marR="0" rtl="0" algn="r">
              <a:spcBef>
                <a:spcPts val="0"/>
              </a:spcBef>
              <a:buNone/>
              <a:defRPr b="0" i="0" sz="1000" u="none" cap="none" strike="noStrike">
                <a:solidFill>
                  <a:srgbClr val="F2F2F2"/>
                </a:solidFill>
                <a:latin typeface="Lustria"/>
                <a:ea typeface="Lustria"/>
                <a:cs typeface="Lustria"/>
                <a:sym typeface="Lustria"/>
              </a:defRPr>
            </a:lvl2pPr>
            <a:lvl3pPr indent="0" lvl="2" marL="0" marR="0" rtl="0" algn="r">
              <a:spcBef>
                <a:spcPts val="0"/>
              </a:spcBef>
              <a:buNone/>
              <a:defRPr b="0" i="0" sz="1000" u="none" cap="none" strike="noStrike">
                <a:solidFill>
                  <a:srgbClr val="F2F2F2"/>
                </a:solidFill>
                <a:latin typeface="Lustria"/>
                <a:ea typeface="Lustria"/>
                <a:cs typeface="Lustria"/>
                <a:sym typeface="Lustria"/>
              </a:defRPr>
            </a:lvl3pPr>
            <a:lvl4pPr indent="0" lvl="3" marL="0" marR="0" rtl="0" algn="r">
              <a:spcBef>
                <a:spcPts val="0"/>
              </a:spcBef>
              <a:buNone/>
              <a:defRPr b="0" i="0" sz="1000" u="none" cap="none" strike="noStrike">
                <a:solidFill>
                  <a:srgbClr val="F2F2F2"/>
                </a:solidFill>
                <a:latin typeface="Lustria"/>
                <a:ea typeface="Lustria"/>
                <a:cs typeface="Lustria"/>
                <a:sym typeface="Lustria"/>
              </a:defRPr>
            </a:lvl4pPr>
            <a:lvl5pPr indent="0" lvl="4" marL="0" marR="0" rtl="0" algn="r">
              <a:spcBef>
                <a:spcPts val="0"/>
              </a:spcBef>
              <a:buNone/>
              <a:defRPr b="0" i="0" sz="1000" u="none" cap="none" strike="noStrike">
                <a:solidFill>
                  <a:srgbClr val="F2F2F2"/>
                </a:solidFill>
                <a:latin typeface="Lustria"/>
                <a:ea typeface="Lustria"/>
                <a:cs typeface="Lustria"/>
                <a:sym typeface="Lustria"/>
              </a:defRPr>
            </a:lvl5pPr>
            <a:lvl6pPr indent="0" lvl="5" marL="0" marR="0" rtl="0" algn="r">
              <a:spcBef>
                <a:spcPts val="0"/>
              </a:spcBef>
              <a:buNone/>
              <a:defRPr b="0" i="0" sz="1000" u="none" cap="none" strike="noStrike">
                <a:solidFill>
                  <a:srgbClr val="F2F2F2"/>
                </a:solidFill>
                <a:latin typeface="Lustria"/>
                <a:ea typeface="Lustria"/>
                <a:cs typeface="Lustria"/>
                <a:sym typeface="Lustria"/>
              </a:defRPr>
            </a:lvl6pPr>
            <a:lvl7pPr indent="0" lvl="6" marL="0" marR="0" rtl="0" algn="r">
              <a:spcBef>
                <a:spcPts val="0"/>
              </a:spcBef>
              <a:buNone/>
              <a:defRPr b="0" i="0" sz="1000" u="none" cap="none" strike="noStrike">
                <a:solidFill>
                  <a:srgbClr val="F2F2F2"/>
                </a:solidFill>
                <a:latin typeface="Lustria"/>
                <a:ea typeface="Lustria"/>
                <a:cs typeface="Lustria"/>
                <a:sym typeface="Lustria"/>
              </a:defRPr>
            </a:lvl7pPr>
            <a:lvl8pPr indent="0" lvl="7" marL="0" marR="0" rtl="0" algn="r">
              <a:spcBef>
                <a:spcPts val="0"/>
              </a:spcBef>
              <a:buNone/>
              <a:defRPr b="0" i="0" sz="1000" u="none" cap="none" strike="noStrike">
                <a:solidFill>
                  <a:srgbClr val="F2F2F2"/>
                </a:solidFill>
                <a:latin typeface="Lustria"/>
                <a:ea typeface="Lustria"/>
                <a:cs typeface="Lustria"/>
                <a:sym typeface="Lustria"/>
              </a:defRPr>
            </a:lvl8pPr>
            <a:lvl9pPr indent="0" lvl="8" marL="0" marR="0" rtl="0" algn="r">
              <a:spcBef>
                <a:spcPts val="0"/>
              </a:spcBef>
              <a:buNone/>
              <a:defRPr b="0" i="0" sz="1000" u="none" cap="none" strike="noStrike">
                <a:solidFill>
                  <a:srgbClr val="F2F2F2"/>
                </a:solidFill>
                <a:latin typeface="Lustria"/>
                <a:ea typeface="Lustria"/>
                <a:cs typeface="Lustria"/>
                <a:sym typeface="Lustria"/>
              </a:defRPr>
            </a:lvl9pPr>
          </a:lstStyle>
          <a:p>
            <a:pPr indent="0" lvl="0" marL="0" rtl="0" algn="r">
              <a:spcBef>
                <a:spcPts val="0"/>
              </a:spcBef>
              <a:spcAft>
                <a:spcPts val="0"/>
              </a:spcAft>
              <a:buNone/>
            </a:pPr>
            <a:fld id="{00000000-1234-1234-1234-123412341234}" type="slidenum">
              <a:rPr lang="en-CA"/>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jpg"/><Relationship Id="rId4" Type="http://schemas.openxmlformats.org/officeDocument/2006/relationships/image" Target="../media/image9.jpg"/><Relationship Id="rId5"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5.png"/><Relationship Id="rId4" Type="http://schemas.openxmlformats.org/officeDocument/2006/relationships/image" Target="../media/image18.jpg"/><Relationship Id="rId5" Type="http://schemas.openxmlformats.org/officeDocument/2006/relationships/image" Target="../media/image1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jpg"/><Relationship Id="rId4" Type="http://schemas.openxmlformats.org/officeDocument/2006/relationships/image" Target="../media/image9.jpg"/><Relationship Id="rId5" Type="http://schemas.openxmlformats.org/officeDocument/2006/relationships/image" Target="../media/image2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0.jpg"/><Relationship Id="rId4" Type="http://schemas.openxmlformats.org/officeDocument/2006/relationships/image" Target="../media/image28.png"/><Relationship Id="rId5" Type="http://schemas.openxmlformats.org/officeDocument/2006/relationships/image" Target="../media/image4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jpg"/><Relationship Id="rId4" Type="http://schemas.openxmlformats.org/officeDocument/2006/relationships/image" Target="../media/image35.jpg"/><Relationship Id="rId5" Type="http://schemas.openxmlformats.org/officeDocument/2006/relationships/image" Target="../media/image2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0.jpg"/><Relationship Id="rId4" Type="http://schemas.openxmlformats.org/officeDocument/2006/relationships/image" Target="../media/image30.jpg"/><Relationship Id="rId5"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0.jpg"/><Relationship Id="rId4" Type="http://schemas.openxmlformats.org/officeDocument/2006/relationships/image" Target="../media/image37.png"/><Relationship Id="rId5" Type="http://schemas.openxmlformats.org/officeDocument/2006/relationships/image" Target="../media/image3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0.jpg"/><Relationship Id="rId4" Type="http://schemas.openxmlformats.org/officeDocument/2006/relationships/image" Target="../media/image41.jpg"/><Relationship Id="rId5" Type="http://schemas.openxmlformats.org/officeDocument/2006/relationships/image" Target="../media/image3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0.jpg"/><Relationship Id="rId4" Type="http://schemas.openxmlformats.org/officeDocument/2006/relationships/image" Target="../media/image39.jpg"/><Relationship Id="rId5" Type="http://schemas.openxmlformats.org/officeDocument/2006/relationships/image" Target="../media/image3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0.jpg"/><Relationship Id="rId4" Type="http://schemas.openxmlformats.org/officeDocument/2006/relationships/image" Target="../media/image42.jpg"/><Relationship Id="rId5" Type="http://schemas.openxmlformats.org/officeDocument/2006/relationships/image" Target="../media/image4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jpg"/><Relationship Id="rId4" Type="http://schemas.openxmlformats.org/officeDocument/2006/relationships/image" Target="../media/image7.jpg"/><Relationship Id="rId5" Type="http://schemas.openxmlformats.org/officeDocument/2006/relationships/image" Target="../media/image8.jpg"/><Relationship Id="rId6" Type="http://schemas.openxmlformats.org/officeDocument/2006/relationships/image" Target="../media/image1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0.jpg"/><Relationship Id="rId4" Type="http://schemas.openxmlformats.org/officeDocument/2006/relationships/image" Target="../media/image43.jpg"/><Relationship Id="rId5" Type="http://schemas.openxmlformats.org/officeDocument/2006/relationships/image" Target="../media/image5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0.jpg"/><Relationship Id="rId4" Type="http://schemas.openxmlformats.org/officeDocument/2006/relationships/image" Target="../media/image44.jpg"/><Relationship Id="rId5" Type="http://schemas.openxmlformats.org/officeDocument/2006/relationships/image" Target="../media/image4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0.jpg"/><Relationship Id="rId4" Type="http://schemas.openxmlformats.org/officeDocument/2006/relationships/image" Target="../media/image48.jpg"/><Relationship Id="rId5" Type="http://schemas.openxmlformats.org/officeDocument/2006/relationships/image" Target="../media/image45.jpg"/><Relationship Id="rId6" Type="http://schemas.openxmlformats.org/officeDocument/2006/relationships/image" Target="../media/image4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image" Target="../media/image17.jpg"/><Relationship Id="rId5" Type="http://schemas.openxmlformats.org/officeDocument/2006/relationships/image" Target="../media/image27.jpg"/><Relationship Id="rId6" Type="http://schemas.openxmlformats.org/officeDocument/2006/relationships/image" Target="../media/image20.jpg"/><Relationship Id="rId7" Type="http://schemas.openxmlformats.org/officeDocument/2006/relationships/image" Target="../media/image1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
          <p:cNvSpPr txBox="1"/>
          <p:nvPr/>
        </p:nvSpPr>
        <p:spPr>
          <a:xfrm>
            <a:off x="1105556" y="1069775"/>
            <a:ext cx="10909800" cy="1323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CA" sz="8000" u="none" cap="none" strike="noStrike">
                <a:solidFill>
                  <a:srgbClr val="0000FF"/>
                </a:solidFill>
                <a:latin typeface="Aharoni"/>
                <a:ea typeface="Aharoni"/>
                <a:cs typeface="Aharoni"/>
                <a:sym typeface="Aharoni"/>
              </a:rPr>
              <a:t>Israeli elections 101</a:t>
            </a:r>
            <a:endParaRPr sz="6600">
              <a:solidFill>
                <a:srgbClr val="0000FF"/>
              </a:solidFill>
              <a:latin typeface="Aharoni"/>
              <a:ea typeface="Aharoni"/>
              <a:cs typeface="Aharoni"/>
              <a:sym typeface="Aharoni"/>
            </a:endParaRPr>
          </a:p>
        </p:txBody>
      </p:sp>
      <p:pic>
        <p:nvPicPr>
          <p:cNvPr id="149" name="Google Shape;149;p1"/>
          <p:cNvPicPr preferRelativeResize="0"/>
          <p:nvPr/>
        </p:nvPicPr>
        <p:blipFill rotWithShape="1">
          <a:blip r:embed="rId3">
            <a:alphaModFix/>
          </a:blip>
          <a:srcRect b="0" l="0" r="0" t="0"/>
          <a:stretch/>
        </p:blipFill>
        <p:spPr>
          <a:xfrm>
            <a:off x="4291627" y="3106815"/>
            <a:ext cx="3595890" cy="2396038"/>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pic>
        <p:nvPicPr>
          <p:cNvPr id="150" name="Google Shape;150;p1"/>
          <p:cNvPicPr preferRelativeResize="0"/>
          <p:nvPr/>
        </p:nvPicPr>
        <p:blipFill rotWithShape="1">
          <a:blip r:embed="rId4">
            <a:alphaModFix/>
          </a:blip>
          <a:srcRect b="0" l="8174" r="0" t="0"/>
          <a:stretch/>
        </p:blipFill>
        <p:spPr>
          <a:xfrm>
            <a:off x="193531" y="3106815"/>
            <a:ext cx="3911417" cy="2396038"/>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pic>
        <p:nvPicPr>
          <p:cNvPr id="151" name="Google Shape;151;p1"/>
          <p:cNvPicPr preferRelativeResize="0"/>
          <p:nvPr/>
        </p:nvPicPr>
        <p:blipFill rotWithShape="1">
          <a:blip r:embed="rId5">
            <a:alphaModFix/>
          </a:blip>
          <a:srcRect b="0" l="0" r="0" t="0"/>
          <a:stretch/>
        </p:blipFill>
        <p:spPr>
          <a:xfrm>
            <a:off x="8111613" y="3106815"/>
            <a:ext cx="3903727" cy="2396038"/>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
        <p:nvSpPr>
          <p:cNvPr id="152" name="Google Shape;152;p1"/>
          <p:cNvSpPr txBox="1"/>
          <p:nvPr/>
        </p:nvSpPr>
        <p:spPr>
          <a:xfrm>
            <a:off x="762000" y="5923280"/>
            <a:ext cx="112533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1800">
                <a:solidFill>
                  <a:schemeClr val="dk1"/>
                </a:solidFill>
                <a:latin typeface="Aharoni"/>
                <a:ea typeface="Aharoni"/>
                <a:cs typeface="Aharoni"/>
                <a:sym typeface="Aharoni"/>
              </a:rPr>
              <a:t>Put together by Gal Malka, Jewish Agency Israel Fellows Educational Director</a:t>
            </a:r>
            <a:endParaRPr sz="1800">
              <a:solidFill>
                <a:schemeClr val="dk1"/>
              </a:solidFill>
              <a:latin typeface="Aharoni"/>
              <a:ea typeface="Aharoni"/>
              <a:cs typeface="Aharoni"/>
              <a:sym typeface="Aharoni"/>
            </a:endParaRPr>
          </a:p>
          <a:p>
            <a:pPr indent="0" lvl="0" marL="0" marR="0" rtl="0" algn="l">
              <a:spcBef>
                <a:spcPts val="0"/>
              </a:spcBef>
              <a:spcAft>
                <a:spcPts val="0"/>
              </a:spcAft>
              <a:buNone/>
            </a:pPr>
            <a:r>
              <a:rPr lang="en-CA" sz="1800">
                <a:solidFill>
                  <a:schemeClr val="dk1"/>
                </a:solidFill>
                <a:latin typeface="Aharoni"/>
                <a:ea typeface="Aharoni"/>
                <a:cs typeface="Aharoni"/>
                <a:sym typeface="Aharoni"/>
              </a:rPr>
              <a:t>Edited by Abraham Belilty the community shaliach to shaare torah</a:t>
            </a:r>
            <a:endParaRPr sz="1800">
              <a:solidFill>
                <a:schemeClr val="dk1"/>
              </a:solidFill>
              <a:latin typeface="Aharoni"/>
              <a:ea typeface="Aharoni"/>
              <a:cs typeface="Aharoni"/>
              <a:sym typeface="Aharon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0"/>
          <p:cNvSpPr txBox="1"/>
          <p:nvPr/>
        </p:nvSpPr>
        <p:spPr>
          <a:xfrm>
            <a:off x="0" y="1009975"/>
            <a:ext cx="12192000" cy="923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5400">
                <a:solidFill>
                  <a:srgbClr val="0000FF"/>
                </a:solidFill>
                <a:latin typeface="Arial Rounded"/>
                <a:ea typeface="Arial Rounded"/>
                <a:cs typeface="Arial Rounded"/>
                <a:sym typeface="Arial Rounded"/>
              </a:rPr>
              <a:t>The main issues for this election</a:t>
            </a:r>
            <a:endParaRPr>
              <a:solidFill>
                <a:srgbClr val="0000FF"/>
              </a:solidFill>
            </a:endParaRPr>
          </a:p>
        </p:txBody>
      </p:sp>
      <p:sp>
        <p:nvSpPr>
          <p:cNvPr id="222" name="Google Shape;222;p10"/>
          <p:cNvSpPr txBox="1"/>
          <p:nvPr/>
        </p:nvSpPr>
        <p:spPr>
          <a:xfrm>
            <a:off x="1338283" y="3518770"/>
            <a:ext cx="6686400" cy="25551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4000"/>
              <a:buFont typeface="Noto Sans Symbols"/>
              <a:buChar char="▪"/>
            </a:pPr>
            <a:r>
              <a:rPr b="1" lang="en-CA" sz="4000">
                <a:solidFill>
                  <a:schemeClr val="dk1"/>
                </a:solidFill>
                <a:latin typeface="Arial Rounded"/>
                <a:ea typeface="Arial Rounded"/>
                <a:cs typeface="Arial Rounded"/>
                <a:sym typeface="Arial Rounded"/>
              </a:rPr>
              <a:t>“Just not Bibi”</a:t>
            </a:r>
            <a:endParaRPr>
              <a:solidFill>
                <a:schemeClr val="dk1"/>
              </a:solidFill>
            </a:endParaRPr>
          </a:p>
          <a:p>
            <a:pPr indent="-342900" lvl="0" marL="342900" marR="0" rtl="0" algn="l">
              <a:lnSpc>
                <a:spcPct val="150000"/>
              </a:lnSpc>
              <a:spcBef>
                <a:spcPts val="0"/>
              </a:spcBef>
              <a:spcAft>
                <a:spcPts val="0"/>
              </a:spcAft>
              <a:buClr>
                <a:schemeClr val="dk1"/>
              </a:buClr>
              <a:buSzPts val="4000"/>
              <a:buFont typeface="Noto Sans Symbols"/>
              <a:buChar char="▪"/>
            </a:pPr>
            <a:r>
              <a:rPr b="1" lang="en-CA" sz="4000">
                <a:solidFill>
                  <a:schemeClr val="dk1"/>
                </a:solidFill>
                <a:latin typeface="Arial Rounded"/>
                <a:ea typeface="Arial Rounded"/>
                <a:cs typeface="Arial Rounded"/>
                <a:sym typeface="Arial Rounded"/>
              </a:rPr>
              <a:t>Government Stability</a:t>
            </a:r>
            <a:endParaRPr>
              <a:solidFill>
                <a:schemeClr val="dk1"/>
              </a:solidFill>
            </a:endParaRPr>
          </a:p>
          <a:p>
            <a:pPr indent="-342900" lvl="0" marL="342900" marR="0" rtl="0" algn="l">
              <a:lnSpc>
                <a:spcPct val="150000"/>
              </a:lnSpc>
              <a:spcBef>
                <a:spcPts val="0"/>
              </a:spcBef>
              <a:spcAft>
                <a:spcPts val="0"/>
              </a:spcAft>
              <a:buClr>
                <a:schemeClr val="dk1"/>
              </a:buClr>
              <a:buSzPts val="4000"/>
              <a:buFont typeface="Noto Sans Symbols"/>
              <a:buChar char="▪"/>
            </a:pPr>
            <a:r>
              <a:rPr b="1" lang="en-CA" sz="4000">
                <a:solidFill>
                  <a:schemeClr val="dk1"/>
                </a:solidFill>
                <a:latin typeface="Arial Rounded"/>
                <a:ea typeface="Arial Rounded"/>
                <a:cs typeface="Arial Rounded"/>
                <a:sym typeface="Arial Rounded"/>
              </a:rPr>
              <a:t>“Peace to Prosperity”</a:t>
            </a:r>
            <a:endParaRPr>
              <a:solidFill>
                <a:schemeClr val="dk1"/>
              </a:solidFill>
            </a:endParaRPr>
          </a:p>
        </p:txBody>
      </p:sp>
      <p:pic>
        <p:nvPicPr>
          <p:cNvPr id="223" name="Google Shape;223;p10"/>
          <p:cNvPicPr preferRelativeResize="0"/>
          <p:nvPr/>
        </p:nvPicPr>
        <p:blipFill rotWithShape="1">
          <a:blip r:embed="rId3">
            <a:alphaModFix/>
          </a:blip>
          <a:srcRect b="0" l="0" r="0" t="0"/>
          <a:stretch/>
        </p:blipFill>
        <p:spPr>
          <a:xfrm>
            <a:off x="5446450" y="2258057"/>
            <a:ext cx="3083604" cy="1585486"/>
          </a:xfrm>
          <a:prstGeom prst="rect">
            <a:avLst/>
          </a:prstGeom>
          <a:noFill/>
          <a:ln>
            <a:noFill/>
          </a:ln>
        </p:spPr>
      </p:pic>
      <p:pic>
        <p:nvPicPr>
          <p:cNvPr id="224" name="Google Shape;224;p10"/>
          <p:cNvPicPr preferRelativeResize="0"/>
          <p:nvPr/>
        </p:nvPicPr>
        <p:blipFill rotWithShape="1">
          <a:blip r:embed="rId4">
            <a:alphaModFix/>
          </a:blip>
          <a:srcRect b="0" l="0" r="0" t="0"/>
          <a:stretch/>
        </p:blipFill>
        <p:spPr>
          <a:xfrm>
            <a:off x="7333050" y="4332480"/>
            <a:ext cx="2479963" cy="1653640"/>
          </a:xfrm>
          <a:prstGeom prst="rect">
            <a:avLst/>
          </a:prstGeom>
          <a:noFill/>
          <a:ln>
            <a:noFill/>
          </a:ln>
        </p:spPr>
      </p:pic>
      <p:pic>
        <p:nvPicPr>
          <p:cNvPr descr="יאיר לפיד - Yair Lapid (@yairlapid) / Twitter" id="225" name="Google Shape;225;p10"/>
          <p:cNvPicPr preferRelativeResize="0"/>
          <p:nvPr/>
        </p:nvPicPr>
        <p:blipFill rotWithShape="1">
          <a:blip r:embed="rId5">
            <a:alphaModFix/>
          </a:blip>
          <a:srcRect b="0" l="0" r="0" t="0"/>
          <a:stretch/>
        </p:blipFill>
        <p:spPr>
          <a:xfrm>
            <a:off x="9071087" y="2100674"/>
            <a:ext cx="1900238" cy="190023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1"/>
          <p:cNvSpPr txBox="1"/>
          <p:nvPr/>
        </p:nvSpPr>
        <p:spPr>
          <a:xfrm>
            <a:off x="0" y="1203475"/>
            <a:ext cx="12192000" cy="923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5400">
                <a:solidFill>
                  <a:srgbClr val="0000FF"/>
                </a:solidFill>
                <a:latin typeface="Arial Rounded"/>
                <a:ea typeface="Arial Rounded"/>
                <a:cs typeface="Arial Rounded"/>
                <a:sym typeface="Arial Rounded"/>
              </a:rPr>
              <a:t>The Parties</a:t>
            </a:r>
            <a:endParaRPr>
              <a:solidFill>
                <a:srgbClr val="0000FF"/>
              </a:solidFill>
            </a:endParaRPr>
          </a:p>
        </p:txBody>
      </p:sp>
      <p:pic>
        <p:nvPicPr>
          <p:cNvPr descr="סקר מנדטים אחרי עלות השחר: לפיד מתחזק על חשבון נתניהו - וואלה! בחירות 2022" id="231" name="Google Shape;231;p11"/>
          <p:cNvPicPr preferRelativeResize="0"/>
          <p:nvPr/>
        </p:nvPicPr>
        <p:blipFill rotWithShape="1">
          <a:blip r:embed="rId3">
            <a:alphaModFix/>
          </a:blip>
          <a:srcRect b="0" l="0" r="0" t="0"/>
          <a:stretch/>
        </p:blipFill>
        <p:spPr>
          <a:xfrm>
            <a:off x="2585866" y="2392683"/>
            <a:ext cx="7020261" cy="394304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5" name="Shape 235"/>
        <p:cNvGrpSpPr/>
        <p:nvPr/>
      </p:nvGrpSpPr>
      <p:grpSpPr>
        <a:xfrm>
          <a:off x="0" y="0"/>
          <a:ext cx="0" cy="0"/>
          <a:chOff x="0" y="0"/>
          <a:chExt cx="0" cy="0"/>
        </a:xfrm>
      </p:grpSpPr>
      <p:sp>
        <p:nvSpPr>
          <p:cNvPr id="236" name="Google Shape;236;p12"/>
          <p:cNvSpPr txBox="1"/>
          <p:nvPr/>
        </p:nvSpPr>
        <p:spPr>
          <a:xfrm>
            <a:off x="0" y="0"/>
            <a:ext cx="12192000"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5400">
                <a:solidFill>
                  <a:srgbClr val="0000FF"/>
                </a:solidFill>
                <a:latin typeface="Arial Rounded"/>
                <a:ea typeface="Arial Rounded"/>
                <a:cs typeface="Arial Rounded"/>
                <a:sym typeface="Arial Rounded"/>
              </a:rPr>
              <a:t>National Unity Party המחנה הממלכתי </a:t>
            </a:r>
            <a:endParaRPr b="1" sz="5400">
              <a:solidFill>
                <a:srgbClr val="0000FF"/>
              </a:solidFill>
              <a:latin typeface="Arial Rounded"/>
              <a:ea typeface="Arial Rounded"/>
              <a:cs typeface="Arial Rounded"/>
              <a:sym typeface="Arial Rounded"/>
            </a:endParaRPr>
          </a:p>
        </p:txBody>
      </p:sp>
      <p:sp>
        <p:nvSpPr>
          <p:cNvPr id="237" name="Google Shape;237;p12"/>
          <p:cNvSpPr txBox="1"/>
          <p:nvPr/>
        </p:nvSpPr>
        <p:spPr>
          <a:xfrm>
            <a:off x="187872" y="919055"/>
            <a:ext cx="8265600" cy="286290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b="1" lang="en-CA" sz="2000">
                <a:solidFill>
                  <a:schemeClr val="dk1"/>
                </a:solidFill>
                <a:latin typeface="Arial"/>
                <a:ea typeface="Arial"/>
                <a:cs typeface="Arial"/>
                <a:sym typeface="Arial"/>
              </a:rPr>
              <a:t>A</a:t>
            </a:r>
            <a:r>
              <a:rPr b="1" i="0" lang="en-CA" sz="2000">
                <a:solidFill>
                  <a:schemeClr val="dk1"/>
                </a:solidFill>
                <a:latin typeface="Arial"/>
                <a:ea typeface="Arial"/>
                <a:cs typeface="Arial"/>
                <a:sym typeface="Arial"/>
              </a:rPr>
              <a:t>n Israeli </a:t>
            </a:r>
            <a:r>
              <a:rPr b="1" i="0" lang="en-CA" sz="2000" u="none" strike="noStrike">
                <a:solidFill>
                  <a:schemeClr val="dk1"/>
                </a:solidFill>
                <a:latin typeface="Arial"/>
                <a:ea typeface="Arial"/>
                <a:cs typeface="Arial"/>
                <a:sym typeface="Arial"/>
              </a:rPr>
              <a:t>political alliance</a:t>
            </a:r>
            <a:r>
              <a:rPr b="1" i="0" lang="en-CA" sz="2000">
                <a:solidFill>
                  <a:schemeClr val="dk1"/>
                </a:solidFill>
                <a:latin typeface="Arial"/>
                <a:ea typeface="Arial"/>
                <a:cs typeface="Arial"/>
                <a:sym typeface="Arial"/>
              </a:rPr>
              <a:t> made up of </a:t>
            </a:r>
            <a:r>
              <a:rPr b="1" i="0" lang="en-CA" sz="2000" u="none" strike="noStrike">
                <a:solidFill>
                  <a:schemeClr val="dk1"/>
                </a:solidFill>
                <a:latin typeface="Arial"/>
                <a:ea typeface="Arial"/>
                <a:cs typeface="Arial"/>
                <a:sym typeface="Arial"/>
              </a:rPr>
              <a:t>Benny Gantz</a:t>
            </a:r>
            <a:r>
              <a:rPr b="1" i="0" lang="en-CA" sz="2000">
                <a:solidFill>
                  <a:schemeClr val="dk1"/>
                </a:solidFill>
                <a:latin typeface="Arial"/>
                <a:ea typeface="Arial"/>
                <a:cs typeface="Arial"/>
                <a:sym typeface="Arial"/>
              </a:rPr>
              <a:t>’s </a:t>
            </a:r>
            <a:r>
              <a:rPr b="1" i="0" lang="en-CA" sz="2000" u="none" strike="noStrike">
                <a:solidFill>
                  <a:schemeClr val="dk1"/>
                </a:solidFill>
                <a:latin typeface="Arial"/>
                <a:ea typeface="Arial"/>
                <a:cs typeface="Arial"/>
                <a:sym typeface="Arial"/>
              </a:rPr>
              <a:t>Blue and White</a:t>
            </a:r>
            <a:r>
              <a:rPr b="1" i="0" lang="en-CA" sz="2000">
                <a:solidFill>
                  <a:schemeClr val="dk1"/>
                </a:solidFill>
                <a:latin typeface="Arial"/>
                <a:ea typeface="Arial"/>
                <a:cs typeface="Arial"/>
                <a:sym typeface="Arial"/>
              </a:rPr>
              <a:t> party and </a:t>
            </a:r>
            <a:r>
              <a:rPr b="1" i="0" lang="en-CA" sz="2000" u="none" strike="noStrike">
                <a:solidFill>
                  <a:schemeClr val="dk1"/>
                </a:solidFill>
                <a:latin typeface="Arial"/>
                <a:ea typeface="Arial"/>
                <a:cs typeface="Arial"/>
                <a:sym typeface="Arial"/>
              </a:rPr>
              <a:t>Gideon Sa'ar</a:t>
            </a:r>
            <a:r>
              <a:rPr b="1" i="0" lang="en-CA" sz="2000">
                <a:solidFill>
                  <a:schemeClr val="dk1"/>
                </a:solidFill>
                <a:latin typeface="Arial"/>
                <a:ea typeface="Arial"/>
                <a:cs typeface="Arial"/>
                <a:sym typeface="Arial"/>
              </a:rPr>
              <a:t>’s </a:t>
            </a:r>
            <a:r>
              <a:rPr b="1" i="0" lang="en-CA" sz="2000" u="none" strike="noStrike">
                <a:solidFill>
                  <a:schemeClr val="dk1"/>
                </a:solidFill>
                <a:latin typeface="Arial"/>
                <a:ea typeface="Arial"/>
                <a:cs typeface="Arial"/>
                <a:sym typeface="Arial"/>
              </a:rPr>
              <a:t>New Hope</a:t>
            </a:r>
            <a:r>
              <a:rPr b="1" i="0" lang="en-CA" sz="2000">
                <a:solidFill>
                  <a:schemeClr val="dk1"/>
                </a:solidFill>
                <a:latin typeface="Arial"/>
                <a:ea typeface="Arial"/>
                <a:cs typeface="Arial"/>
                <a:sym typeface="Arial"/>
              </a:rPr>
              <a:t> party, as well as former </a:t>
            </a:r>
            <a:r>
              <a:rPr b="1" i="0" lang="en-CA" sz="2000" u="none" strike="noStrike">
                <a:solidFill>
                  <a:schemeClr val="dk1"/>
                </a:solidFill>
                <a:latin typeface="Arial"/>
                <a:ea typeface="Arial"/>
                <a:cs typeface="Arial"/>
                <a:sym typeface="Arial"/>
              </a:rPr>
              <a:t>IDF</a:t>
            </a:r>
            <a:r>
              <a:rPr b="1" i="0" lang="en-CA" sz="2000">
                <a:solidFill>
                  <a:schemeClr val="dk1"/>
                </a:solidFill>
                <a:latin typeface="Arial"/>
                <a:ea typeface="Arial"/>
                <a:cs typeface="Arial"/>
                <a:sym typeface="Arial"/>
              </a:rPr>
              <a:t> </a:t>
            </a:r>
            <a:r>
              <a:rPr b="1" i="0" lang="en-CA" sz="2000" u="none" strike="noStrike">
                <a:solidFill>
                  <a:schemeClr val="dk1"/>
                </a:solidFill>
                <a:latin typeface="Arial"/>
                <a:ea typeface="Arial"/>
                <a:cs typeface="Arial"/>
                <a:sym typeface="Arial"/>
              </a:rPr>
              <a:t>Chief of Staff</a:t>
            </a:r>
            <a:r>
              <a:rPr b="1" i="0" lang="en-CA" sz="2000">
                <a:solidFill>
                  <a:schemeClr val="dk1"/>
                </a:solidFill>
                <a:latin typeface="Arial"/>
                <a:ea typeface="Arial"/>
                <a:cs typeface="Arial"/>
                <a:sym typeface="Arial"/>
              </a:rPr>
              <a:t> </a:t>
            </a:r>
            <a:r>
              <a:rPr b="1" i="0" lang="en-CA" sz="2000" u="none" strike="noStrike">
                <a:solidFill>
                  <a:schemeClr val="dk1"/>
                </a:solidFill>
                <a:latin typeface="Arial"/>
                <a:ea typeface="Arial"/>
                <a:cs typeface="Arial"/>
                <a:sym typeface="Arial"/>
              </a:rPr>
              <a:t>Gadi Eizenkot</a:t>
            </a:r>
            <a:r>
              <a:rPr b="1" i="0" lang="en-CA" sz="2000">
                <a:solidFill>
                  <a:schemeClr val="dk1"/>
                </a:solidFill>
                <a:latin typeface="Arial"/>
                <a:ea typeface="Arial"/>
                <a:cs typeface="Arial"/>
                <a:sym typeface="Arial"/>
              </a:rPr>
              <a:t>.</a:t>
            </a:r>
            <a:endParaRPr>
              <a:solidFill>
                <a:schemeClr val="dk1"/>
              </a:solidFill>
            </a:endParaRPr>
          </a:p>
          <a:p>
            <a:pPr indent="-342900" lvl="0" marL="342900" marR="0" rtl="0" algn="l">
              <a:spcBef>
                <a:spcPts val="0"/>
              </a:spcBef>
              <a:spcAft>
                <a:spcPts val="0"/>
              </a:spcAft>
              <a:buClr>
                <a:schemeClr val="dk1"/>
              </a:buClr>
              <a:buSzPts val="2000"/>
              <a:buFont typeface="Arial"/>
              <a:buChar char="•"/>
            </a:pPr>
            <a:r>
              <a:rPr b="1" i="0" lang="en-CA" sz="2000">
                <a:solidFill>
                  <a:schemeClr val="dk1"/>
                </a:solidFill>
                <a:latin typeface="Arial"/>
                <a:ea typeface="Arial"/>
                <a:cs typeface="Arial"/>
                <a:sym typeface="Arial"/>
              </a:rPr>
              <a:t>The alliance was created to participate in the </a:t>
            </a:r>
            <a:r>
              <a:rPr b="1" i="0" lang="en-CA" sz="2000" u="none" strike="noStrike">
                <a:solidFill>
                  <a:schemeClr val="dk1"/>
                </a:solidFill>
                <a:latin typeface="Arial"/>
                <a:ea typeface="Arial"/>
                <a:cs typeface="Arial"/>
                <a:sym typeface="Arial"/>
              </a:rPr>
              <a:t>2022 Israeli legislative election</a:t>
            </a:r>
            <a:r>
              <a:rPr b="1" i="0" lang="en-CA" sz="2000">
                <a:solidFill>
                  <a:schemeClr val="dk1"/>
                </a:solidFill>
                <a:latin typeface="Arial"/>
                <a:ea typeface="Arial"/>
                <a:cs typeface="Arial"/>
                <a:sym typeface="Arial"/>
              </a:rPr>
              <a:t>.</a:t>
            </a:r>
            <a:endParaRPr>
              <a:solidFill>
                <a:schemeClr val="dk1"/>
              </a:solidFill>
            </a:endParaRPr>
          </a:p>
          <a:p>
            <a:pPr indent="-342900" lvl="0" marL="342900" marR="0" rtl="0" algn="l">
              <a:lnSpc>
                <a:spcPct val="150000"/>
              </a:lnSpc>
              <a:spcBef>
                <a:spcPts val="0"/>
              </a:spcBef>
              <a:spcAft>
                <a:spcPts val="0"/>
              </a:spcAft>
              <a:buClr>
                <a:schemeClr val="dk1"/>
              </a:buClr>
              <a:buSzPts val="2000"/>
              <a:buFont typeface="Noto Sans Symbols"/>
              <a:buChar char="▪"/>
            </a:pPr>
            <a:r>
              <a:rPr b="1" lang="en-CA" sz="2000">
                <a:solidFill>
                  <a:schemeClr val="dk1"/>
                </a:solidFill>
                <a:latin typeface="Arial Rounded"/>
                <a:ea typeface="Arial Rounded"/>
                <a:cs typeface="Arial Rounded"/>
                <a:sym typeface="Arial Rounded"/>
              </a:rPr>
              <a:t>Main policy issues: 2 states solution, State- Church, the costs of living, education, Limiting the term of office of the Prime Minister and the number of ministers. </a:t>
            </a:r>
            <a:endParaRPr b="1" sz="2000">
              <a:solidFill>
                <a:schemeClr val="dk1"/>
              </a:solidFill>
              <a:latin typeface="Arial Rounded"/>
              <a:ea typeface="Arial Rounded"/>
              <a:cs typeface="Arial Rounded"/>
              <a:sym typeface="Arial Rounded"/>
            </a:endParaRPr>
          </a:p>
        </p:txBody>
      </p:sp>
      <p:cxnSp>
        <p:nvCxnSpPr>
          <p:cNvPr id="238" name="Google Shape;238;p12"/>
          <p:cNvCxnSpPr/>
          <p:nvPr/>
        </p:nvCxnSpPr>
        <p:spPr>
          <a:xfrm flipH="1" rot="10800000">
            <a:off x="3345544" y="4755561"/>
            <a:ext cx="2265528" cy="13648"/>
          </a:xfrm>
          <a:prstGeom prst="straightConnector1">
            <a:avLst/>
          </a:prstGeom>
          <a:noFill/>
          <a:ln cap="flat" cmpd="sng" w="107950">
            <a:solidFill>
              <a:schemeClr val="accent3"/>
            </a:solidFill>
            <a:prstDash val="solid"/>
            <a:round/>
            <a:headEnd len="sm" w="sm" type="none"/>
            <a:tailEnd len="sm" w="sm" type="none"/>
          </a:ln>
          <a:effectLst>
            <a:outerShdw blurRad="63500" rotWithShape="0" dir="5400000" dist="25400">
              <a:srgbClr val="000000">
                <a:alpha val="60000"/>
              </a:srgbClr>
            </a:outerShdw>
          </a:effectLst>
        </p:spPr>
      </p:cxnSp>
      <p:sp>
        <p:nvSpPr>
          <p:cNvPr id="239" name="Google Shape;239;p12"/>
          <p:cNvSpPr txBox="1"/>
          <p:nvPr/>
        </p:nvSpPr>
        <p:spPr>
          <a:xfrm>
            <a:off x="5771355" y="4502733"/>
            <a:ext cx="1575094"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Capitalistic</a:t>
            </a:r>
            <a:endParaRPr>
              <a:solidFill>
                <a:schemeClr val="dk1"/>
              </a:solidFill>
            </a:endParaRPr>
          </a:p>
        </p:txBody>
      </p:sp>
      <p:sp>
        <p:nvSpPr>
          <p:cNvPr id="240" name="Google Shape;240;p12"/>
          <p:cNvSpPr txBox="1"/>
          <p:nvPr/>
        </p:nvSpPr>
        <p:spPr>
          <a:xfrm>
            <a:off x="1651768" y="4432396"/>
            <a:ext cx="16614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1800">
                <a:solidFill>
                  <a:schemeClr val="dk1"/>
                </a:solidFill>
                <a:latin typeface="Arial Rounded"/>
                <a:ea typeface="Arial Rounded"/>
                <a:cs typeface="Arial Rounded"/>
                <a:sym typeface="Arial Rounded"/>
              </a:rPr>
              <a:t>Social-democratic</a:t>
            </a:r>
            <a:endParaRPr>
              <a:solidFill>
                <a:schemeClr val="dk1"/>
              </a:solidFill>
            </a:endParaRPr>
          </a:p>
        </p:txBody>
      </p:sp>
      <p:cxnSp>
        <p:nvCxnSpPr>
          <p:cNvPr id="241" name="Google Shape;241;p12"/>
          <p:cNvCxnSpPr/>
          <p:nvPr/>
        </p:nvCxnSpPr>
        <p:spPr>
          <a:xfrm flipH="1" rot="10800000">
            <a:off x="3345544" y="5926749"/>
            <a:ext cx="2265528" cy="13648"/>
          </a:xfrm>
          <a:prstGeom prst="straightConnector1">
            <a:avLst/>
          </a:prstGeom>
          <a:noFill/>
          <a:ln cap="flat" cmpd="sng" w="107950">
            <a:solidFill>
              <a:schemeClr val="accent3"/>
            </a:solidFill>
            <a:prstDash val="solid"/>
            <a:round/>
            <a:headEnd len="sm" w="sm" type="none"/>
            <a:tailEnd len="sm" w="sm" type="none"/>
          </a:ln>
          <a:effectLst>
            <a:outerShdw blurRad="63500" rotWithShape="0" dir="5400000" dist="25400">
              <a:srgbClr val="000000">
                <a:alpha val="60000"/>
              </a:srgbClr>
            </a:outerShdw>
          </a:effectLst>
        </p:spPr>
      </p:cxnSp>
      <p:sp>
        <p:nvSpPr>
          <p:cNvPr id="242" name="Google Shape;242;p12"/>
          <p:cNvSpPr txBox="1"/>
          <p:nvPr/>
        </p:nvSpPr>
        <p:spPr>
          <a:xfrm>
            <a:off x="1737943" y="5728480"/>
            <a:ext cx="1575094"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State</a:t>
            </a:r>
            <a:endParaRPr>
              <a:solidFill>
                <a:schemeClr val="dk1"/>
              </a:solidFill>
            </a:endParaRPr>
          </a:p>
        </p:txBody>
      </p:sp>
      <p:sp>
        <p:nvSpPr>
          <p:cNvPr id="243" name="Google Shape;243;p12"/>
          <p:cNvSpPr txBox="1"/>
          <p:nvPr/>
        </p:nvSpPr>
        <p:spPr>
          <a:xfrm>
            <a:off x="5787044" y="5737089"/>
            <a:ext cx="1416069"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Church</a:t>
            </a:r>
            <a:endParaRPr>
              <a:solidFill>
                <a:schemeClr val="dk1"/>
              </a:solidFill>
            </a:endParaRPr>
          </a:p>
        </p:txBody>
      </p:sp>
      <p:cxnSp>
        <p:nvCxnSpPr>
          <p:cNvPr id="244" name="Google Shape;244;p12"/>
          <p:cNvCxnSpPr/>
          <p:nvPr/>
        </p:nvCxnSpPr>
        <p:spPr>
          <a:xfrm flipH="1" rot="10800000">
            <a:off x="3323850" y="5370543"/>
            <a:ext cx="2265528" cy="13648"/>
          </a:xfrm>
          <a:prstGeom prst="straightConnector1">
            <a:avLst/>
          </a:prstGeom>
          <a:noFill/>
          <a:ln cap="flat" cmpd="sng" w="107950">
            <a:solidFill>
              <a:schemeClr val="accent3"/>
            </a:solidFill>
            <a:prstDash val="solid"/>
            <a:round/>
            <a:headEnd len="sm" w="sm" type="none"/>
            <a:tailEnd len="sm" w="sm" type="none"/>
          </a:ln>
          <a:effectLst>
            <a:outerShdw blurRad="63500" rotWithShape="0" dir="5400000" dist="25400">
              <a:srgbClr val="000000">
                <a:alpha val="60000"/>
              </a:srgbClr>
            </a:outerShdw>
          </a:effectLst>
        </p:spPr>
      </p:cxnSp>
      <p:sp>
        <p:nvSpPr>
          <p:cNvPr id="245" name="Google Shape;245;p12"/>
          <p:cNvSpPr txBox="1"/>
          <p:nvPr/>
        </p:nvSpPr>
        <p:spPr>
          <a:xfrm>
            <a:off x="5707532" y="5170488"/>
            <a:ext cx="1575094"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Security</a:t>
            </a:r>
            <a:endParaRPr>
              <a:solidFill>
                <a:schemeClr val="dk1"/>
              </a:solidFill>
            </a:endParaRPr>
          </a:p>
        </p:txBody>
      </p:sp>
      <p:sp>
        <p:nvSpPr>
          <p:cNvPr id="246" name="Google Shape;246;p12"/>
          <p:cNvSpPr txBox="1"/>
          <p:nvPr/>
        </p:nvSpPr>
        <p:spPr>
          <a:xfrm>
            <a:off x="1821671" y="5170488"/>
            <a:ext cx="1416069"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Peace</a:t>
            </a:r>
            <a:endParaRPr>
              <a:solidFill>
                <a:schemeClr val="dk1"/>
              </a:solidFill>
            </a:endParaRPr>
          </a:p>
        </p:txBody>
      </p:sp>
      <p:sp>
        <p:nvSpPr>
          <p:cNvPr id="247" name="Google Shape;247;p12"/>
          <p:cNvSpPr/>
          <p:nvPr/>
        </p:nvSpPr>
        <p:spPr>
          <a:xfrm>
            <a:off x="4423369" y="5261522"/>
            <a:ext cx="218364" cy="186407"/>
          </a:xfrm>
          <a:prstGeom prst="ellipse">
            <a:avLst/>
          </a:prstGeom>
          <a:solidFill>
            <a:schemeClr val="accent1"/>
          </a:solidFill>
          <a:ln cap="rnd" cmpd="sng" w="15875">
            <a:solidFill>
              <a:srgbClr val="89321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stria"/>
              <a:ea typeface="Lustria"/>
              <a:cs typeface="Lustria"/>
              <a:sym typeface="Lustria"/>
            </a:endParaRPr>
          </a:p>
        </p:txBody>
      </p:sp>
      <p:sp>
        <p:nvSpPr>
          <p:cNvPr id="248" name="Google Shape;248;p12"/>
          <p:cNvSpPr/>
          <p:nvPr/>
        </p:nvSpPr>
        <p:spPr>
          <a:xfrm>
            <a:off x="3595405" y="5839277"/>
            <a:ext cx="218364" cy="186407"/>
          </a:xfrm>
          <a:prstGeom prst="ellipse">
            <a:avLst/>
          </a:prstGeom>
          <a:solidFill>
            <a:schemeClr val="accent1"/>
          </a:solidFill>
          <a:ln cap="rnd" cmpd="sng" w="15875">
            <a:solidFill>
              <a:srgbClr val="89321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stria"/>
              <a:ea typeface="Lustria"/>
              <a:cs typeface="Lustria"/>
              <a:sym typeface="Lustria"/>
            </a:endParaRPr>
          </a:p>
        </p:txBody>
      </p:sp>
      <p:cxnSp>
        <p:nvCxnSpPr>
          <p:cNvPr id="249" name="Google Shape;249;p12"/>
          <p:cNvCxnSpPr/>
          <p:nvPr/>
        </p:nvCxnSpPr>
        <p:spPr>
          <a:xfrm flipH="1" rot="10800000">
            <a:off x="3334169" y="4236695"/>
            <a:ext cx="2265528" cy="13648"/>
          </a:xfrm>
          <a:prstGeom prst="straightConnector1">
            <a:avLst/>
          </a:prstGeom>
          <a:noFill/>
          <a:ln cap="flat" cmpd="sng" w="107950">
            <a:solidFill>
              <a:schemeClr val="accent3"/>
            </a:solidFill>
            <a:prstDash val="solid"/>
            <a:round/>
            <a:headEnd len="sm" w="sm" type="none"/>
            <a:tailEnd len="sm" w="sm" type="none"/>
          </a:ln>
          <a:effectLst>
            <a:outerShdw blurRad="63500" rotWithShape="0" dir="5400000" dist="25400">
              <a:srgbClr val="000000">
                <a:alpha val="60000"/>
              </a:srgbClr>
            </a:outerShdw>
          </a:effectLst>
        </p:spPr>
      </p:cxnSp>
      <p:sp>
        <p:nvSpPr>
          <p:cNvPr id="250" name="Google Shape;250;p12"/>
          <p:cNvSpPr txBox="1"/>
          <p:nvPr/>
        </p:nvSpPr>
        <p:spPr>
          <a:xfrm>
            <a:off x="1726568" y="4038426"/>
            <a:ext cx="1575094"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Left</a:t>
            </a:r>
            <a:endParaRPr>
              <a:solidFill>
                <a:schemeClr val="dk1"/>
              </a:solidFill>
            </a:endParaRPr>
          </a:p>
        </p:txBody>
      </p:sp>
      <p:sp>
        <p:nvSpPr>
          <p:cNvPr id="251" name="Google Shape;251;p12"/>
          <p:cNvSpPr txBox="1"/>
          <p:nvPr/>
        </p:nvSpPr>
        <p:spPr>
          <a:xfrm>
            <a:off x="5775669" y="4047035"/>
            <a:ext cx="1416069"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Right</a:t>
            </a:r>
            <a:endParaRPr>
              <a:solidFill>
                <a:schemeClr val="dk1"/>
              </a:solidFill>
            </a:endParaRPr>
          </a:p>
        </p:txBody>
      </p:sp>
      <p:sp>
        <p:nvSpPr>
          <p:cNvPr id="252" name="Google Shape;252;p12"/>
          <p:cNvSpPr/>
          <p:nvPr/>
        </p:nvSpPr>
        <p:spPr>
          <a:xfrm>
            <a:off x="4259944" y="4148745"/>
            <a:ext cx="218364" cy="186407"/>
          </a:xfrm>
          <a:prstGeom prst="ellipse">
            <a:avLst/>
          </a:prstGeom>
          <a:solidFill>
            <a:schemeClr val="accent1"/>
          </a:solidFill>
          <a:ln cap="rnd" cmpd="sng" w="15875">
            <a:solidFill>
              <a:srgbClr val="89321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stria"/>
              <a:ea typeface="Lustria"/>
              <a:cs typeface="Lustria"/>
              <a:sym typeface="Lustria"/>
            </a:endParaRPr>
          </a:p>
        </p:txBody>
      </p:sp>
      <p:sp>
        <p:nvSpPr>
          <p:cNvPr id="253" name="Google Shape;253;p12"/>
          <p:cNvSpPr txBox="1"/>
          <p:nvPr/>
        </p:nvSpPr>
        <p:spPr>
          <a:xfrm>
            <a:off x="7714739" y="3275621"/>
            <a:ext cx="4258200" cy="1323600"/>
          </a:xfrm>
          <a:prstGeom prst="rect">
            <a:avLst/>
          </a:prstGeom>
          <a:gradFill>
            <a:gsLst>
              <a:gs pos="0">
                <a:srgbClr val="D4E5F5"/>
              </a:gs>
              <a:gs pos="100000">
                <a:srgbClr val="70A4D5"/>
              </a:gs>
            </a:gsLst>
            <a:path path="circle">
              <a:fillToRect b="50%" l="50%" r="50%" t="50%"/>
            </a:path>
            <a:tileRect/>
          </a:gra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Current Mandate Status:</a:t>
            </a:r>
            <a:endParaRPr b="1" sz="2000">
              <a:solidFill>
                <a:schemeClr val="dk1"/>
              </a:solidFill>
              <a:latin typeface="Arial Rounded"/>
              <a:ea typeface="Arial Rounded"/>
              <a:cs typeface="Arial Rounded"/>
              <a:sym typeface="Arial Rounded"/>
            </a:endParaRPr>
          </a:p>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Gantz (Kachol Lavan): 8</a:t>
            </a:r>
            <a:endParaRPr b="1" sz="2000">
              <a:solidFill>
                <a:schemeClr val="dk1"/>
              </a:solidFill>
              <a:latin typeface="Arial Rounded"/>
              <a:ea typeface="Arial Rounded"/>
              <a:cs typeface="Arial Rounded"/>
              <a:sym typeface="Arial Rounded"/>
            </a:endParaRPr>
          </a:p>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Saar (Tikvah Hadasha): 5</a:t>
            </a:r>
            <a:endParaRPr b="1" sz="2000">
              <a:solidFill>
                <a:schemeClr val="dk1"/>
              </a:solidFill>
              <a:latin typeface="Arial Rounded"/>
              <a:ea typeface="Arial Rounded"/>
              <a:cs typeface="Arial Rounded"/>
              <a:sym typeface="Arial Rounded"/>
            </a:endParaRPr>
          </a:p>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Expectations of mandates: 13</a:t>
            </a:r>
            <a:endParaRPr>
              <a:solidFill>
                <a:schemeClr val="dk1"/>
              </a:solidFill>
            </a:endParaRPr>
          </a:p>
        </p:txBody>
      </p:sp>
      <p:sp>
        <p:nvSpPr>
          <p:cNvPr id="254" name="Google Shape;254;p12"/>
          <p:cNvSpPr/>
          <p:nvPr/>
        </p:nvSpPr>
        <p:spPr>
          <a:xfrm>
            <a:off x="3759322" y="4657570"/>
            <a:ext cx="218364" cy="186407"/>
          </a:xfrm>
          <a:prstGeom prst="ellipse">
            <a:avLst/>
          </a:prstGeom>
          <a:solidFill>
            <a:schemeClr val="accent1"/>
          </a:solidFill>
          <a:ln cap="rnd" cmpd="sng" w="15875">
            <a:solidFill>
              <a:srgbClr val="89321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stria"/>
              <a:ea typeface="Lustria"/>
              <a:cs typeface="Lustria"/>
              <a:sym typeface="Lustria"/>
            </a:endParaRPr>
          </a:p>
        </p:txBody>
      </p:sp>
      <p:pic>
        <p:nvPicPr>
          <p:cNvPr id="255" name="Google Shape;255;p12"/>
          <p:cNvPicPr preferRelativeResize="0"/>
          <p:nvPr/>
        </p:nvPicPr>
        <p:blipFill rotWithShape="1">
          <a:blip r:embed="rId4">
            <a:alphaModFix/>
          </a:blip>
          <a:srcRect b="0" l="8174" r="0" t="0"/>
          <a:stretch/>
        </p:blipFill>
        <p:spPr>
          <a:xfrm>
            <a:off x="8416601" y="1223426"/>
            <a:ext cx="2854478" cy="1748583"/>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256" name="Google Shape;256;p12"/>
          <p:cNvPicPr preferRelativeResize="0"/>
          <p:nvPr/>
        </p:nvPicPr>
        <p:blipFill rotWithShape="1">
          <a:blip r:embed="rId5">
            <a:alphaModFix/>
          </a:blip>
          <a:srcRect b="0" l="0" r="0" t="0"/>
          <a:stretch/>
        </p:blipFill>
        <p:spPr>
          <a:xfrm>
            <a:off x="8377287" y="4979054"/>
            <a:ext cx="2990850" cy="1524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0" name="Shape 260"/>
        <p:cNvGrpSpPr/>
        <p:nvPr/>
      </p:nvGrpSpPr>
      <p:grpSpPr>
        <a:xfrm>
          <a:off x="0" y="0"/>
          <a:ext cx="0" cy="0"/>
          <a:chOff x="0" y="0"/>
          <a:chExt cx="0" cy="0"/>
        </a:xfrm>
      </p:grpSpPr>
      <p:sp>
        <p:nvSpPr>
          <p:cNvPr id="261" name="Google Shape;261;g175e8a2a4ee_0_0"/>
          <p:cNvSpPr txBox="1"/>
          <p:nvPr/>
        </p:nvSpPr>
        <p:spPr>
          <a:xfrm>
            <a:off x="0" y="0"/>
            <a:ext cx="12192000" cy="923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5400">
                <a:solidFill>
                  <a:srgbClr val="0000FF"/>
                </a:solidFill>
                <a:latin typeface="Arial Rounded"/>
                <a:ea typeface="Arial Rounded"/>
                <a:cs typeface="Arial Rounded"/>
                <a:sym typeface="Arial Rounded"/>
              </a:rPr>
              <a:t>There is Future </a:t>
            </a:r>
            <a:r>
              <a:rPr b="1" lang="en-CA" sz="5400">
                <a:solidFill>
                  <a:srgbClr val="0000FF"/>
                </a:solidFill>
                <a:latin typeface="Arial Rounded"/>
                <a:ea typeface="Arial Rounded"/>
                <a:cs typeface="Arial Rounded"/>
                <a:sym typeface="Arial Rounded"/>
              </a:rPr>
              <a:t>יש עתיד </a:t>
            </a:r>
            <a:endParaRPr b="1" sz="5400">
              <a:solidFill>
                <a:srgbClr val="0000FF"/>
              </a:solidFill>
              <a:latin typeface="Arial Rounded"/>
              <a:ea typeface="Arial Rounded"/>
              <a:cs typeface="Arial Rounded"/>
              <a:sym typeface="Arial Rounded"/>
            </a:endParaRPr>
          </a:p>
        </p:txBody>
      </p:sp>
      <p:sp>
        <p:nvSpPr>
          <p:cNvPr id="262" name="Google Shape;262;g175e8a2a4ee_0_0"/>
          <p:cNvSpPr txBox="1"/>
          <p:nvPr/>
        </p:nvSpPr>
        <p:spPr>
          <a:xfrm>
            <a:off x="187872" y="919055"/>
            <a:ext cx="8265600" cy="27090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2000"/>
              <a:buFont typeface="Arial"/>
              <a:buChar char="•"/>
            </a:pPr>
            <a:r>
              <a:rPr b="1" lang="en-CA" sz="2000">
                <a:solidFill>
                  <a:schemeClr val="dk1"/>
                </a:solidFill>
                <a:latin typeface="Arial Rounded"/>
                <a:ea typeface="Arial Rounded"/>
                <a:cs typeface="Arial Rounded"/>
                <a:sym typeface="Arial Rounded"/>
              </a:rPr>
              <a:t>Yair lapid is the prime minister of Israel.</a:t>
            </a:r>
            <a:endParaRPr b="1" sz="2000">
              <a:solidFill>
                <a:schemeClr val="dk1"/>
              </a:solidFill>
              <a:latin typeface="Arial Rounded"/>
              <a:ea typeface="Arial Rounded"/>
              <a:cs typeface="Arial Rounded"/>
              <a:sym typeface="Arial Rounded"/>
            </a:endParaRPr>
          </a:p>
          <a:p>
            <a:pPr indent="-342900" lvl="0" marL="342900" marR="0" rtl="0" algn="l">
              <a:lnSpc>
                <a:spcPct val="150000"/>
              </a:lnSpc>
              <a:spcBef>
                <a:spcPts val="0"/>
              </a:spcBef>
              <a:spcAft>
                <a:spcPts val="0"/>
              </a:spcAft>
              <a:buClr>
                <a:schemeClr val="dk1"/>
              </a:buClr>
              <a:buSzPts val="2000"/>
              <a:buFont typeface="Arial Rounded"/>
              <a:buChar char="•"/>
            </a:pPr>
            <a:r>
              <a:rPr b="1" lang="en-CA" sz="2000">
                <a:solidFill>
                  <a:schemeClr val="dk1"/>
                </a:solidFill>
                <a:latin typeface="Arial Rounded"/>
                <a:ea typeface="Arial Rounded"/>
                <a:cs typeface="Arial Rounded"/>
                <a:sym typeface="Arial Rounded"/>
              </a:rPr>
              <a:t>Yesh Atid- there is a future, is a party that </a:t>
            </a:r>
            <a:r>
              <a:rPr b="1" lang="en-CA" sz="2000">
                <a:solidFill>
                  <a:schemeClr val="dk1"/>
                </a:solidFill>
                <a:latin typeface="Arial Rounded"/>
                <a:ea typeface="Arial Rounded"/>
                <a:cs typeface="Arial Rounded"/>
                <a:sym typeface="Arial Rounded"/>
              </a:rPr>
              <a:t>promotes equality, in military drafting in taxes, in adoption and other services for lgbtq citizens and gender equality.</a:t>
            </a:r>
            <a:endParaRPr b="1" sz="2000">
              <a:solidFill>
                <a:schemeClr val="dk1"/>
              </a:solidFill>
              <a:latin typeface="Arial Rounded"/>
              <a:ea typeface="Arial Rounded"/>
              <a:cs typeface="Arial Rounded"/>
              <a:sym typeface="Arial Rounded"/>
            </a:endParaRPr>
          </a:p>
          <a:p>
            <a:pPr indent="-342900" lvl="0" marL="342900" marR="0" rtl="0" algn="l">
              <a:lnSpc>
                <a:spcPct val="150000"/>
              </a:lnSpc>
              <a:spcBef>
                <a:spcPts val="0"/>
              </a:spcBef>
              <a:spcAft>
                <a:spcPts val="0"/>
              </a:spcAft>
              <a:buClr>
                <a:schemeClr val="dk1"/>
              </a:buClr>
              <a:buSzPts val="2000"/>
              <a:buFont typeface="Arial Rounded"/>
              <a:buChar char="•"/>
            </a:pPr>
            <a:r>
              <a:rPr b="1" lang="en-CA" sz="2000">
                <a:solidFill>
                  <a:schemeClr val="dk1"/>
                </a:solidFill>
                <a:latin typeface="Arial Rounded"/>
                <a:ea typeface="Arial Rounded"/>
                <a:cs typeface="Arial Rounded"/>
                <a:sym typeface="Arial Rounded"/>
              </a:rPr>
              <a:t>They are promoting limiting the term of a prime minister and up to two terms  (8 years) </a:t>
            </a:r>
            <a:endParaRPr b="1" sz="2000">
              <a:solidFill>
                <a:schemeClr val="dk1"/>
              </a:solidFill>
              <a:latin typeface="Arial Rounded"/>
              <a:ea typeface="Arial Rounded"/>
              <a:cs typeface="Arial Rounded"/>
              <a:sym typeface="Arial Rounded"/>
            </a:endParaRPr>
          </a:p>
        </p:txBody>
      </p:sp>
      <p:cxnSp>
        <p:nvCxnSpPr>
          <p:cNvPr id="263" name="Google Shape;263;g175e8a2a4ee_0_0"/>
          <p:cNvCxnSpPr/>
          <p:nvPr/>
        </p:nvCxnSpPr>
        <p:spPr>
          <a:xfrm flipH="1" rot="10800000">
            <a:off x="3345544" y="4755709"/>
            <a:ext cx="2265600" cy="13500"/>
          </a:xfrm>
          <a:prstGeom prst="straightConnector1">
            <a:avLst/>
          </a:prstGeom>
          <a:noFill/>
          <a:ln cap="flat" cmpd="sng" w="107950">
            <a:solidFill>
              <a:schemeClr val="accent3"/>
            </a:solidFill>
            <a:prstDash val="solid"/>
            <a:round/>
            <a:headEnd len="sm" w="sm" type="none"/>
            <a:tailEnd len="sm" w="sm" type="none"/>
          </a:ln>
          <a:effectLst>
            <a:outerShdw blurRad="63500" rotWithShape="0" dir="5400000" dist="25400">
              <a:srgbClr val="000000">
                <a:alpha val="60000"/>
              </a:srgbClr>
            </a:outerShdw>
          </a:effectLst>
        </p:spPr>
      </p:cxnSp>
      <p:sp>
        <p:nvSpPr>
          <p:cNvPr id="264" name="Google Shape;264;g175e8a2a4ee_0_0"/>
          <p:cNvSpPr txBox="1"/>
          <p:nvPr/>
        </p:nvSpPr>
        <p:spPr>
          <a:xfrm>
            <a:off x="5771355" y="4502733"/>
            <a:ext cx="15750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Capitalistic</a:t>
            </a:r>
            <a:endParaRPr>
              <a:solidFill>
                <a:schemeClr val="dk1"/>
              </a:solidFill>
            </a:endParaRPr>
          </a:p>
        </p:txBody>
      </p:sp>
      <p:sp>
        <p:nvSpPr>
          <p:cNvPr id="265" name="Google Shape;265;g175e8a2a4ee_0_0"/>
          <p:cNvSpPr txBox="1"/>
          <p:nvPr/>
        </p:nvSpPr>
        <p:spPr>
          <a:xfrm>
            <a:off x="1651768" y="4432396"/>
            <a:ext cx="16614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1800">
                <a:solidFill>
                  <a:schemeClr val="dk1"/>
                </a:solidFill>
                <a:latin typeface="Arial Rounded"/>
                <a:ea typeface="Arial Rounded"/>
                <a:cs typeface="Arial Rounded"/>
                <a:sym typeface="Arial Rounded"/>
              </a:rPr>
              <a:t>Social-democratic</a:t>
            </a:r>
            <a:endParaRPr>
              <a:solidFill>
                <a:schemeClr val="dk1"/>
              </a:solidFill>
            </a:endParaRPr>
          </a:p>
        </p:txBody>
      </p:sp>
      <p:cxnSp>
        <p:nvCxnSpPr>
          <p:cNvPr id="266" name="Google Shape;266;g175e8a2a4ee_0_0"/>
          <p:cNvCxnSpPr/>
          <p:nvPr/>
        </p:nvCxnSpPr>
        <p:spPr>
          <a:xfrm flipH="1" rot="10800000">
            <a:off x="3345544" y="5926897"/>
            <a:ext cx="2265600" cy="13500"/>
          </a:xfrm>
          <a:prstGeom prst="straightConnector1">
            <a:avLst/>
          </a:prstGeom>
          <a:noFill/>
          <a:ln cap="flat" cmpd="sng" w="107950">
            <a:solidFill>
              <a:schemeClr val="accent3"/>
            </a:solidFill>
            <a:prstDash val="solid"/>
            <a:round/>
            <a:headEnd len="sm" w="sm" type="none"/>
            <a:tailEnd len="sm" w="sm" type="none"/>
          </a:ln>
          <a:effectLst>
            <a:outerShdw blurRad="63500" rotWithShape="0" dir="5400000" dist="25400">
              <a:srgbClr val="000000">
                <a:alpha val="60000"/>
              </a:srgbClr>
            </a:outerShdw>
          </a:effectLst>
        </p:spPr>
      </p:cxnSp>
      <p:sp>
        <p:nvSpPr>
          <p:cNvPr id="267" name="Google Shape;267;g175e8a2a4ee_0_0"/>
          <p:cNvSpPr txBox="1"/>
          <p:nvPr/>
        </p:nvSpPr>
        <p:spPr>
          <a:xfrm>
            <a:off x="1737943" y="5728480"/>
            <a:ext cx="15750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State</a:t>
            </a:r>
            <a:endParaRPr>
              <a:solidFill>
                <a:schemeClr val="dk1"/>
              </a:solidFill>
            </a:endParaRPr>
          </a:p>
        </p:txBody>
      </p:sp>
      <p:sp>
        <p:nvSpPr>
          <p:cNvPr id="268" name="Google Shape;268;g175e8a2a4ee_0_0"/>
          <p:cNvSpPr txBox="1"/>
          <p:nvPr/>
        </p:nvSpPr>
        <p:spPr>
          <a:xfrm>
            <a:off x="5787044" y="5737089"/>
            <a:ext cx="14160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Church</a:t>
            </a:r>
            <a:endParaRPr>
              <a:solidFill>
                <a:schemeClr val="dk1"/>
              </a:solidFill>
            </a:endParaRPr>
          </a:p>
        </p:txBody>
      </p:sp>
      <p:cxnSp>
        <p:nvCxnSpPr>
          <p:cNvPr id="269" name="Google Shape;269;g175e8a2a4ee_0_0"/>
          <p:cNvCxnSpPr/>
          <p:nvPr/>
        </p:nvCxnSpPr>
        <p:spPr>
          <a:xfrm flipH="1" rot="10800000">
            <a:off x="3323850" y="5370691"/>
            <a:ext cx="2265600" cy="13500"/>
          </a:xfrm>
          <a:prstGeom prst="straightConnector1">
            <a:avLst/>
          </a:prstGeom>
          <a:noFill/>
          <a:ln cap="flat" cmpd="sng" w="107950">
            <a:solidFill>
              <a:schemeClr val="accent3"/>
            </a:solidFill>
            <a:prstDash val="solid"/>
            <a:round/>
            <a:headEnd len="sm" w="sm" type="none"/>
            <a:tailEnd len="sm" w="sm" type="none"/>
          </a:ln>
          <a:effectLst>
            <a:outerShdw blurRad="63500" rotWithShape="0" dir="5400000" dist="25400">
              <a:srgbClr val="000000">
                <a:alpha val="60000"/>
              </a:srgbClr>
            </a:outerShdw>
          </a:effectLst>
        </p:spPr>
      </p:cxnSp>
      <p:sp>
        <p:nvSpPr>
          <p:cNvPr id="270" name="Google Shape;270;g175e8a2a4ee_0_0"/>
          <p:cNvSpPr txBox="1"/>
          <p:nvPr/>
        </p:nvSpPr>
        <p:spPr>
          <a:xfrm>
            <a:off x="5707532" y="5170488"/>
            <a:ext cx="15750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Security</a:t>
            </a:r>
            <a:endParaRPr>
              <a:solidFill>
                <a:schemeClr val="dk1"/>
              </a:solidFill>
            </a:endParaRPr>
          </a:p>
        </p:txBody>
      </p:sp>
      <p:sp>
        <p:nvSpPr>
          <p:cNvPr id="271" name="Google Shape;271;g175e8a2a4ee_0_0"/>
          <p:cNvSpPr txBox="1"/>
          <p:nvPr/>
        </p:nvSpPr>
        <p:spPr>
          <a:xfrm>
            <a:off x="1821671" y="5170488"/>
            <a:ext cx="14160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Peace</a:t>
            </a:r>
            <a:endParaRPr>
              <a:solidFill>
                <a:schemeClr val="dk1"/>
              </a:solidFill>
            </a:endParaRPr>
          </a:p>
        </p:txBody>
      </p:sp>
      <p:sp>
        <p:nvSpPr>
          <p:cNvPr id="272" name="Google Shape;272;g175e8a2a4ee_0_0"/>
          <p:cNvSpPr/>
          <p:nvPr/>
        </p:nvSpPr>
        <p:spPr>
          <a:xfrm>
            <a:off x="4194769" y="5261522"/>
            <a:ext cx="218400" cy="186300"/>
          </a:xfrm>
          <a:prstGeom prst="ellipse">
            <a:avLst/>
          </a:prstGeom>
          <a:solidFill>
            <a:schemeClr val="accent1"/>
          </a:solidFill>
          <a:ln cap="rnd" cmpd="sng" w="15875">
            <a:solidFill>
              <a:srgbClr val="89321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stria"/>
              <a:ea typeface="Lustria"/>
              <a:cs typeface="Lustria"/>
              <a:sym typeface="Lustria"/>
            </a:endParaRPr>
          </a:p>
        </p:txBody>
      </p:sp>
      <p:sp>
        <p:nvSpPr>
          <p:cNvPr id="273" name="Google Shape;273;g175e8a2a4ee_0_0"/>
          <p:cNvSpPr/>
          <p:nvPr/>
        </p:nvSpPr>
        <p:spPr>
          <a:xfrm>
            <a:off x="3747805" y="5839277"/>
            <a:ext cx="218400" cy="186300"/>
          </a:xfrm>
          <a:prstGeom prst="ellipse">
            <a:avLst/>
          </a:prstGeom>
          <a:solidFill>
            <a:schemeClr val="accent1"/>
          </a:solidFill>
          <a:ln cap="rnd" cmpd="sng" w="15875">
            <a:solidFill>
              <a:srgbClr val="89321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stria"/>
              <a:ea typeface="Lustria"/>
              <a:cs typeface="Lustria"/>
              <a:sym typeface="Lustria"/>
            </a:endParaRPr>
          </a:p>
        </p:txBody>
      </p:sp>
      <p:cxnSp>
        <p:nvCxnSpPr>
          <p:cNvPr id="274" name="Google Shape;274;g175e8a2a4ee_0_0"/>
          <p:cNvCxnSpPr/>
          <p:nvPr/>
        </p:nvCxnSpPr>
        <p:spPr>
          <a:xfrm flipH="1" rot="10800000">
            <a:off x="3334169" y="4236843"/>
            <a:ext cx="2265600" cy="13500"/>
          </a:xfrm>
          <a:prstGeom prst="straightConnector1">
            <a:avLst/>
          </a:prstGeom>
          <a:noFill/>
          <a:ln cap="flat" cmpd="sng" w="107950">
            <a:solidFill>
              <a:schemeClr val="accent3"/>
            </a:solidFill>
            <a:prstDash val="solid"/>
            <a:round/>
            <a:headEnd len="sm" w="sm" type="none"/>
            <a:tailEnd len="sm" w="sm" type="none"/>
          </a:ln>
          <a:effectLst>
            <a:outerShdw blurRad="63500" rotWithShape="0" dir="5400000" dist="25400">
              <a:srgbClr val="000000">
                <a:alpha val="60000"/>
              </a:srgbClr>
            </a:outerShdw>
          </a:effectLst>
        </p:spPr>
      </p:cxnSp>
      <p:sp>
        <p:nvSpPr>
          <p:cNvPr id="275" name="Google Shape;275;g175e8a2a4ee_0_0"/>
          <p:cNvSpPr txBox="1"/>
          <p:nvPr/>
        </p:nvSpPr>
        <p:spPr>
          <a:xfrm>
            <a:off x="1726568" y="4038426"/>
            <a:ext cx="15750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Left</a:t>
            </a:r>
            <a:endParaRPr>
              <a:solidFill>
                <a:schemeClr val="dk1"/>
              </a:solidFill>
            </a:endParaRPr>
          </a:p>
        </p:txBody>
      </p:sp>
      <p:sp>
        <p:nvSpPr>
          <p:cNvPr id="276" name="Google Shape;276;g175e8a2a4ee_0_0"/>
          <p:cNvSpPr txBox="1"/>
          <p:nvPr/>
        </p:nvSpPr>
        <p:spPr>
          <a:xfrm>
            <a:off x="5775669" y="4047035"/>
            <a:ext cx="14160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Right</a:t>
            </a:r>
            <a:endParaRPr>
              <a:solidFill>
                <a:schemeClr val="dk1"/>
              </a:solidFill>
            </a:endParaRPr>
          </a:p>
        </p:txBody>
      </p:sp>
      <p:sp>
        <p:nvSpPr>
          <p:cNvPr id="277" name="Google Shape;277;g175e8a2a4ee_0_0"/>
          <p:cNvSpPr/>
          <p:nvPr/>
        </p:nvSpPr>
        <p:spPr>
          <a:xfrm>
            <a:off x="4259944" y="4148745"/>
            <a:ext cx="218400" cy="186300"/>
          </a:xfrm>
          <a:prstGeom prst="ellipse">
            <a:avLst/>
          </a:prstGeom>
          <a:solidFill>
            <a:schemeClr val="accent1"/>
          </a:solidFill>
          <a:ln cap="rnd" cmpd="sng" w="15875">
            <a:solidFill>
              <a:srgbClr val="89321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stria"/>
              <a:ea typeface="Lustria"/>
              <a:cs typeface="Lustria"/>
              <a:sym typeface="Lustria"/>
            </a:endParaRPr>
          </a:p>
        </p:txBody>
      </p:sp>
      <p:sp>
        <p:nvSpPr>
          <p:cNvPr id="278" name="Google Shape;278;g175e8a2a4ee_0_0"/>
          <p:cNvSpPr txBox="1"/>
          <p:nvPr/>
        </p:nvSpPr>
        <p:spPr>
          <a:xfrm>
            <a:off x="7592614" y="3817408"/>
            <a:ext cx="4258200" cy="708000"/>
          </a:xfrm>
          <a:prstGeom prst="rect">
            <a:avLst/>
          </a:prstGeom>
          <a:gradFill>
            <a:gsLst>
              <a:gs pos="0">
                <a:srgbClr val="D4E5F5"/>
              </a:gs>
              <a:gs pos="100000">
                <a:srgbClr val="70A4D5"/>
              </a:gs>
            </a:gsLst>
            <a:path path="circle">
              <a:fillToRect b="50%" l="50%" r="50%" t="50%"/>
            </a:path>
            <a:tileRect/>
          </a:gra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Current Mandate Status: 17</a:t>
            </a:r>
            <a:endParaRPr b="1" sz="2000">
              <a:solidFill>
                <a:schemeClr val="dk1"/>
              </a:solidFill>
              <a:latin typeface="Arial Rounded"/>
              <a:ea typeface="Arial Rounded"/>
              <a:cs typeface="Arial Rounded"/>
              <a:sym typeface="Arial Rounded"/>
            </a:endParaRPr>
          </a:p>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Expectations of mandates: 24</a:t>
            </a:r>
            <a:endParaRPr>
              <a:solidFill>
                <a:schemeClr val="dk1"/>
              </a:solidFill>
            </a:endParaRPr>
          </a:p>
        </p:txBody>
      </p:sp>
      <p:sp>
        <p:nvSpPr>
          <p:cNvPr id="279" name="Google Shape;279;g175e8a2a4ee_0_0"/>
          <p:cNvSpPr/>
          <p:nvPr/>
        </p:nvSpPr>
        <p:spPr>
          <a:xfrm>
            <a:off x="3759322" y="4657570"/>
            <a:ext cx="218400" cy="186300"/>
          </a:xfrm>
          <a:prstGeom prst="ellipse">
            <a:avLst/>
          </a:prstGeom>
          <a:solidFill>
            <a:schemeClr val="accent1"/>
          </a:solidFill>
          <a:ln cap="rnd" cmpd="sng" w="15875">
            <a:solidFill>
              <a:srgbClr val="89321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stria"/>
              <a:ea typeface="Lustria"/>
              <a:cs typeface="Lustria"/>
              <a:sym typeface="Lustria"/>
            </a:endParaRPr>
          </a:p>
        </p:txBody>
      </p:sp>
      <p:pic>
        <p:nvPicPr>
          <p:cNvPr id="280" name="Google Shape;280;g175e8a2a4ee_0_0"/>
          <p:cNvPicPr preferRelativeResize="0"/>
          <p:nvPr/>
        </p:nvPicPr>
        <p:blipFill>
          <a:blip r:embed="rId4">
            <a:alphaModFix/>
          </a:blip>
          <a:stretch>
            <a:fillRect/>
          </a:stretch>
        </p:blipFill>
        <p:spPr>
          <a:xfrm>
            <a:off x="8508968" y="1158918"/>
            <a:ext cx="2425507" cy="2422981"/>
          </a:xfrm>
          <a:prstGeom prst="rect">
            <a:avLst/>
          </a:prstGeom>
          <a:noFill/>
          <a:ln cap="sq" cmpd="sng" w="38100">
            <a:solidFill>
              <a:srgbClr val="000000"/>
            </a:solidFill>
            <a:prstDash val="solid"/>
            <a:miter lim="8000"/>
            <a:headEnd len="sm" w="sm" type="none"/>
            <a:tailEnd len="sm" w="sm" type="none"/>
          </a:ln>
          <a:effectLst>
            <a:outerShdw blurRad="50800" rotWithShape="0" algn="tl" dir="2700000" dist="38100">
              <a:srgbClr val="000000">
                <a:alpha val="42750"/>
              </a:srgbClr>
            </a:outerShdw>
          </a:effectLst>
        </p:spPr>
      </p:pic>
      <p:pic>
        <p:nvPicPr>
          <p:cNvPr id="281" name="Google Shape;281;g175e8a2a4ee_0_0"/>
          <p:cNvPicPr preferRelativeResize="0"/>
          <p:nvPr/>
        </p:nvPicPr>
        <p:blipFill rotWithShape="1">
          <a:blip r:embed="rId5">
            <a:alphaModFix/>
          </a:blip>
          <a:srcRect b="0" l="70225" r="2218" t="82289"/>
          <a:stretch/>
        </p:blipFill>
        <p:spPr>
          <a:xfrm>
            <a:off x="8235813" y="4684700"/>
            <a:ext cx="3124224" cy="20079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5" name="Shape 285"/>
        <p:cNvGrpSpPr/>
        <p:nvPr/>
      </p:nvGrpSpPr>
      <p:grpSpPr>
        <a:xfrm>
          <a:off x="0" y="0"/>
          <a:ext cx="0" cy="0"/>
          <a:chOff x="0" y="0"/>
          <a:chExt cx="0" cy="0"/>
        </a:xfrm>
      </p:grpSpPr>
      <p:sp>
        <p:nvSpPr>
          <p:cNvPr id="286" name="Google Shape;286;p13"/>
          <p:cNvSpPr txBox="1"/>
          <p:nvPr/>
        </p:nvSpPr>
        <p:spPr>
          <a:xfrm>
            <a:off x="0" y="0"/>
            <a:ext cx="12192000"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5400">
                <a:solidFill>
                  <a:srgbClr val="0000FF"/>
                </a:solidFill>
                <a:latin typeface="Arial Rounded"/>
                <a:ea typeface="Arial Rounded"/>
                <a:cs typeface="Arial Rounded"/>
                <a:sym typeface="Arial Rounded"/>
              </a:rPr>
              <a:t>LIKUD - הליכוד</a:t>
            </a:r>
            <a:endParaRPr b="1" sz="5400">
              <a:solidFill>
                <a:srgbClr val="0000FF"/>
              </a:solidFill>
              <a:latin typeface="Arial Rounded"/>
              <a:ea typeface="Arial Rounded"/>
              <a:cs typeface="Arial Rounded"/>
              <a:sym typeface="Arial Rounded"/>
            </a:endParaRPr>
          </a:p>
        </p:txBody>
      </p:sp>
      <p:pic>
        <p:nvPicPr>
          <p:cNvPr id="287" name="Google Shape;287;p13"/>
          <p:cNvPicPr preferRelativeResize="0"/>
          <p:nvPr/>
        </p:nvPicPr>
        <p:blipFill rotWithShape="1">
          <a:blip r:embed="rId4">
            <a:alphaModFix/>
          </a:blip>
          <a:srcRect b="0" l="0" r="0" t="0"/>
          <a:stretch/>
        </p:blipFill>
        <p:spPr>
          <a:xfrm>
            <a:off x="9089409" y="3887752"/>
            <a:ext cx="1596125" cy="1596125"/>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288" name="Google Shape;288;p13"/>
          <p:cNvPicPr preferRelativeResize="0"/>
          <p:nvPr/>
        </p:nvPicPr>
        <p:blipFill rotWithShape="1">
          <a:blip r:embed="rId5">
            <a:alphaModFix/>
          </a:blip>
          <a:srcRect b="0" l="0" r="0" t="0"/>
          <a:stretch/>
        </p:blipFill>
        <p:spPr>
          <a:xfrm>
            <a:off x="8828031" y="1178328"/>
            <a:ext cx="2118883" cy="1691575"/>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289" name="Google Shape;289;p13"/>
          <p:cNvSpPr txBox="1"/>
          <p:nvPr/>
        </p:nvSpPr>
        <p:spPr>
          <a:xfrm>
            <a:off x="187872" y="1074235"/>
            <a:ext cx="7750800" cy="27090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2000"/>
              <a:buFont typeface="Noto Sans Symbols"/>
              <a:buChar char="▪"/>
            </a:pPr>
            <a:r>
              <a:rPr b="1" lang="en-CA" sz="2000">
                <a:solidFill>
                  <a:schemeClr val="dk1"/>
                </a:solidFill>
                <a:latin typeface="Arial Rounded"/>
                <a:ea typeface="Arial Rounded"/>
                <a:cs typeface="Arial Rounded"/>
                <a:sym typeface="Arial Rounded"/>
              </a:rPr>
              <a:t>The biggest party since 2009 The head of the party is in the midst of criminal proceedings, and he will start his trial after the election. </a:t>
            </a:r>
            <a:endParaRPr>
              <a:solidFill>
                <a:schemeClr val="dk1"/>
              </a:solidFill>
            </a:endParaRPr>
          </a:p>
          <a:p>
            <a:pPr indent="-342900" lvl="0" marL="342900" marR="0" rtl="0" algn="l">
              <a:lnSpc>
                <a:spcPct val="150000"/>
              </a:lnSpc>
              <a:spcBef>
                <a:spcPts val="0"/>
              </a:spcBef>
              <a:spcAft>
                <a:spcPts val="0"/>
              </a:spcAft>
              <a:buClr>
                <a:schemeClr val="dk1"/>
              </a:buClr>
              <a:buSzPts val="2000"/>
              <a:buFont typeface="Noto Sans Symbols"/>
              <a:buChar char="▪"/>
            </a:pPr>
            <a:r>
              <a:rPr b="1" lang="en-CA" sz="2000">
                <a:solidFill>
                  <a:schemeClr val="dk1"/>
                </a:solidFill>
                <a:latin typeface="Arial Rounded"/>
                <a:ea typeface="Arial Rounded"/>
                <a:cs typeface="Arial Rounded"/>
                <a:sym typeface="Arial Rounded"/>
              </a:rPr>
              <a:t>Rights for the LGBTQ community?!</a:t>
            </a:r>
            <a:endParaRPr>
              <a:solidFill>
                <a:schemeClr val="dk1"/>
              </a:solidFill>
            </a:endParaRPr>
          </a:p>
          <a:p>
            <a:pPr indent="-342900" lvl="0" marL="342900" marR="0" rtl="0" algn="l">
              <a:lnSpc>
                <a:spcPct val="150000"/>
              </a:lnSpc>
              <a:spcBef>
                <a:spcPts val="0"/>
              </a:spcBef>
              <a:spcAft>
                <a:spcPts val="0"/>
              </a:spcAft>
              <a:buClr>
                <a:schemeClr val="dk1"/>
              </a:buClr>
              <a:buSzPts val="2000"/>
              <a:buFont typeface="Noto Sans Symbols"/>
              <a:buChar char="▪"/>
            </a:pPr>
            <a:r>
              <a:rPr b="1" lang="en-CA" sz="2000">
                <a:solidFill>
                  <a:schemeClr val="dk1"/>
                </a:solidFill>
                <a:latin typeface="Arial Rounded"/>
                <a:ea typeface="Arial Rounded"/>
                <a:cs typeface="Arial Rounded"/>
                <a:sym typeface="Arial Rounded"/>
              </a:rPr>
              <a:t>As for 2/26/2020 the party expressed support for Cannabis legalization</a:t>
            </a:r>
            <a:endParaRPr>
              <a:solidFill>
                <a:schemeClr val="dk1"/>
              </a:solidFill>
            </a:endParaRPr>
          </a:p>
        </p:txBody>
      </p:sp>
      <p:sp>
        <p:nvSpPr>
          <p:cNvPr id="290" name="Google Shape;290;p13"/>
          <p:cNvSpPr txBox="1"/>
          <p:nvPr/>
        </p:nvSpPr>
        <p:spPr>
          <a:xfrm>
            <a:off x="7772789" y="3011298"/>
            <a:ext cx="4258102" cy="707886"/>
          </a:xfrm>
          <a:prstGeom prst="rect">
            <a:avLst/>
          </a:prstGeom>
          <a:gradFill>
            <a:gsLst>
              <a:gs pos="0">
                <a:srgbClr val="D4E5F5"/>
              </a:gs>
              <a:gs pos="100000">
                <a:srgbClr val="70A4D5"/>
              </a:gs>
            </a:gsLst>
            <a:path path="circle">
              <a:fillToRect b="50%" l="50%" r="50%" t="50%"/>
            </a:path>
            <a:tileRect/>
          </a:gra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Current Mandate Status: 30</a:t>
            </a:r>
            <a:endParaRPr b="1" sz="2000">
              <a:solidFill>
                <a:schemeClr val="dk1"/>
              </a:solidFill>
              <a:latin typeface="Arial Rounded"/>
              <a:ea typeface="Arial Rounded"/>
              <a:cs typeface="Arial Rounded"/>
              <a:sym typeface="Arial Rounded"/>
            </a:endParaRPr>
          </a:p>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Expectations of mandates: 33</a:t>
            </a:r>
            <a:endParaRPr b="1" sz="2000">
              <a:solidFill>
                <a:schemeClr val="dk1"/>
              </a:solidFill>
              <a:latin typeface="Arial Rounded"/>
              <a:ea typeface="Arial Rounded"/>
              <a:cs typeface="Arial Rounded"/>
              <a:sym typeface="Arial Rounded"/>
            </a:endParaRPr>
          </a:p>
        </p:txBody>
      </p:sp>
      <p:cxnSp>
        <p:nvCxnSpPr>
          <p:cNvPr id="291" name="Google Shape;291;p13"/>
          <p:cNvCxnSpPr/>
          <p:nvPr/>
        </p:nvCxnSpPr>
        <p:spPr>
          <a:xfrm flipH="1" rot="10800000">
            <a:off x="3301299" y="4490089"/>
            <a:ext cx="2265528" cy="13648"/>
          </a:xfrm>
          <a:prstGeom prst="straightConnector1">
            <a:avLst/>
          </a:prstGeom>
          <a:noFill/>
          <a:ln cap="flat" cmpd="sng" w="107950">
            <a:solidFill>
              <a:schemeClr val="accent3"/>
            </a:solidFill>
            <a:prstDash val="solid"/>
            <a:round/>
            <a:headEnd len="sm" w="sm" type="none"/>
            <a:tailEnd len="sm" w="sm" type="none"/>
          </a:ln>
          <a:effectLst>
            <a:outerShdw blurRad="63500" rotWithShape="0" dir="5400000" dist="25400">
              <a:srgbClr val="000000">
                <a:alpha val="60000"/>
              </a:srgbClr>
            </a:outerShdw>
          </a:effectLst>
        </p:spPr>
      </p:cxnSp>
      <p:sp>
        <p:nvSpPr>
          <p:cNvPr id="292" name="Google Shape;292;p13"/>
          <p:cNvSpPr txBox="1"/>
          <p:nvPr/>
        </p:nvSpPr>
        <p:spPr>
          <a:xfrm>
            <a:off x="5727110" y="4237261"/>
            <a:ext cx="1575094"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Capitalistic</a:t>
            </a:r>
            <a:endParaRPr>
              <a:solidFill>
                <a:schemeClr val="dk1"/>
              </a:solidFill>
            </a:endParaRPr>
          </a:p>
        </p:txBody>
      </p:sp>
      <p:sp>
        <p:nvSpPr>
          <p:cNvPr id="293" name="Google Shape;293;p13"/>
          <p:cNvSpPr txBox="1"/>
          <p:nvPr/>
        </p:nvSpPr>
        <p:spPr>
          <a:xfrm>
            <a:off x="1607523" y="4166924"/>
            <a:ext cx="16614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1800">
                <a:solidFill>
                  <a:schemeClr val="dk1"/>
                </a:solidFill>
                <a:latin typeface="Arial Rounded"/>
                <a:ea typeface="Arial Rounded"/>
                <a:cs typeface="Arial Rounded"/>
                <a:sym typeface="Arial Rounded"/>
              </a:rPr>
              <a:t>Social-democratic</a:t>
            </a:r>
            <a:endParaRPr>
              <a:solidFill>
                <a:schemeClr val="dk1"/>
              </a:solidFill>
            </a:endParaRPr>
          </a:p>
        </p:txBody>
      </p:sp>
      <p:cxnSp>
        <p:nvCxnSpPr>
          <p:cNvPr id="294" name="Google Shape;294;p13"/>
          <p:cNvCxnSpPr/>
          <p:nvPr/>
        </p:nvCxnSpPr>
        <p:spPr>
          <a:xfrm flipH="1" rot="10800000">
            <a:off x="3301299" y="5661277"/>
            <a:ext cx="2265528" cy="13648"/>
          </a:xfrm>
          <a:prstGeom prst="straightConnector1">
            <a:avLst/>
          </a:prstGeom>
          <a:noFill/>
          <a:ln cap="flat" cmpd="sng" w="107950">
            <a:solidFill>
              <a:schemeClr val="accent3"/>
            </a:solidFill>
            <a:prstDash val="solid"/>
            <a:round/>
            <a:headEnd len="sm" w="sm" type="none"/>
            <a:tailEnd len="sm" w="sm" type="none"/>
          </a:ln>
          <a:effectLst>
            <a:outerShdw blurRad="63500" rotWithShape="0" dir="5400000" dist="25400">
              <a:srgbClr val="000000">
                <a:alpha val="60000"/>
              </a:srgbClr>
            </a:outerShdw>
          </a:effectLst>
        </p:spPr>
      </p:cxnSp>
      <p:sp>
        <p:nvSpPr>
          <p:cNvPr id="295" name="Google Shape;295;p13"/>
          <p:cNvSpPr txBox="1"/>
          <p:nvPr/>
        </p:nvSpPr>
        <p:spPr>
          <a:xfrm>
            <a:off x="1693698" y="5463008"/>
            <a:ext cx="1575094"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State</a:t>
            </a:r>
            <a:endParaRPr>
              <a:solidFill>
                <a:schemeClr val="dk1"/>
              </a:solidFill>
            </a:endParaRPr>
          </a:p>
        </p:txBody>
      </p:sp>
      <p:sp>
        <p:nvSpPr>
          <p:cNvPr id="296" name="Google Shape;296;p13"/>
          <p:cNvSpPr txBox="1"/>
          <p:nvPr/>
        </p:nvSpPr>
        <p:spPr>
          <a:xfrm>
            <a:off x="5742799" y="5471617"/>
            <a:ext cx="1416069"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Church</a:t>
            </a:r>
            <a:endParaRPr>
              <a:solidFill>
                <a:schemeClr val="dk1"/>
              </a:solidFill>
            </a:endParaRPr>
          </a:p>
        </p:txBody>
      </p:sp>
      <p:cxnSp>
        <p:nvCxnSpPr>
          <p:cNvPr id="297" name="Google Shape;297;p13"/>
          <p:cNvCxnSpPr/>
          <p:nvPr/>
        </p:nvCxnSpPr>
        <p:spPr>
          <a:xfrm flipH="1" rot="10800000">
            <a:off x="3279605" y="5105071"/>
            <a:ext cx="2265528" cy="13648"/>
          </a:xfrm>
          <a:prstGeom prst="straightConnector1">
            <a:avLst/>
          </a:prstGeom>
          <a:noFill/>
          <a:ln cap="flat" cmpd="sng" w="107950">
            <a:solidFill>
              <a:schemeClr val="accent3"/>
            </a:solidFill>
            <a:prstDash val="solid"/>
            <a:round/>
            <a:headEnd len="sm" w="sm" type="none"/>
            <a:tailEnd len="sm" w="sm" type="none"/>
          </a:ln>
          <a:effectLst>
            <a:outerShdw blurRad="63500" rotWithShape="0" dir="5400000" dist="25400">
              <a:srgbClr val="000000">
                <a:alpha val="60000"/>
              </a:srgbClr>
            </a:outerShdw>
          </a:effectLst>
        </p:spPr>
      </p:cxnSp>
      <p:sp>
        <p:nvSpPr>
          <p:cNvPr id="298" name="Google Shape;298;p13"/>
          <p:cNvSpPr txBox="1"/>
          <p:nvPr/>
        </p:nvSpPr>
        <p:spPr>
          <a:xfrm>
            <a:off x="5663287" y="4905016"/>
            <a:ext cx="1575094"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Security</a:t>
            </a:r>
            <a:endParaRPr>
              <a:solidFill>
                <a:schemeClr val="dk1"/>
              </a:solidFill>
            </a:endParaRPr>
          </a:p>
        </p:txBody>
      </p:sp>
      <p:sp>
        <p:nvSpPr>
          <p:cNvPr id="299" name="Google Shape;299;p13"/>
          <p:cNvSpPr txBox="1"/>
          <p:nvPr/>
        </p:nvSpPr>
        <p:spPr>
          <a:xfrm>
            <a:off x="1777426" y="4905016"/>
            <a:ext cx="1416069"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Peace</a:t>
            </a:r>
            <a:endParaRPr>
              <a:solidFill>
                <a:schemeClr val="dk1"/>
              </a:solidFill>
            </a:endParaRPr>
          </a:p>
        </p:txBody>
      </p:sp>
      <p:sp>
        <p:nvSpPr>
          <p:cNvPr id="300" name="Google Shape;300;p13"/>
          <p:cNvSpPr/>
          <p:nvPr/>
        </p:nvSpPr>
        <p:spPr>
          <a:xfrm>
            <a:off x="4612749" y="4996050"/>
            <a:ext cx="218364" cy="186407"/>
          </a:xfrm>
          <a:prstGeom prst="ellipse">
            <a:avLst/>
          </a:prstGeom>
          <a:solidFill>
            <a:schemeClr val="accent1"/>
          </a:solidFill>
          <a:ln cap="rnd" cmpd="sng" w="15875">
            <a:solidFill>
              <a:srgbClr val="89321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stria"/>
              <a:ea typeface="Lustria"/>
              <a:cs typeface="Lustria"/>
              <a:sym typeface="Lustria"/>
            </a:endParaRPr>
          </a:p>
        </p:txBody>
      </p:sp>
      <p:sp>
        <p:nvSpPr>
          <p:cNvPr id="301" name="Google Shape;301;p13"/>
          <p:cNvSpPr/>
          <p:nvPr/>
        </p:nvSpPr>
        <p:spPr>
          <a:xfrm>
            <a:off x="5288105" y="4384169"/>
            <a:ext cx="218364" cy="186407"/>
          </a:xfrm>
          <a:prstGeom prst="ellipse">
            <a:avLst/>
          </a:prstGeom>
          <a:solidFill>
            <a:schemeClr val="accent1"/>
          </a:solidFill>
          <a:ln cap="rnd" cmpd="sng" w="15875">
            <a:solidFill>
              <a:srgbClr val="89321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stria"/>
              <a:ea typeface="Lustria"/>
              <a:cs typeface="Lustria"/>
              <a:sym typeface="Lustria"/>
            </a:endParaRPr>
          </a:p>
        </p:txBody>
      </p:sp>
      <p:sp>
        <p:nvSpPr>
          <p:cNvPr id="302" name="Google Shape;302;p13"/>
          <p:cNvSpPr/>
          <p:nvPr/>
        </p:nvSpPr>
        <p:spPr>
          <a:xfrm>
            <a:off x="4613488" y="5573805"/>
            <a:ext cx="218364" cy="186407"/>
          </a:xfrm>
          <a:prstGeom prst="ellipse">
            <a:avLst/>
          </a:prstGeom>
          <a:solidFill>
            <a:schemeClr val="accent1"/>
          </a:solidFill>
          <a:ln cap="rnd" cmpd="sng" w="15875">
            <a:solidFill>
              <a:srgbClr val="89321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stria"/>
              <a:ea typeface="Lustria"/>
              <a:cs typeface="Lustria"/>
              <a:sym typeface="Lustria"/>
            </a:endParaRPr>
          </a:p>
        </p:txBody>
      </p:sp>
      <p:cxnSp>
        <p:nvCxnSpPr>
          <p:cNvPr id="303" name="Google Shape;303;p13"/>
          <p:cNvCxnSpPr/>
          <p:nvPr/>
        </p:nvCxnSpPr>
        <p:spPr>
          <a:xfrm flipH="1" rot="10800000">
            <a:off x="3289924" y="3971223"/>
            <a:ext cx="2265528" cy="13648"/>
          </a:xfrm>
          <a:prstGeom prst="straightConnector1">
            <a:avLst/>
          </a:prstGeom>
          <a:noFill/>
          <a:ln cap="flat" cmpd="sng" w="107950">
            <a:solidFill>
              <a:schemeClr val="accent3"/>
            </a:solidFill>
            <a:prstDash val="solid"/>
            <a:round/>
            <a:headEnd len="sm" w="sm" type="none"/>
            <a:tailEnd len="sm" w="sm" type="none"/>
          </a:ln>
          <a:effectLst>
            <a:outerShdw blurRad="63500" rotWithShape="0" dir="5400000" dist="25400">
              <a:srgbClr val="000000">
                <a:alpha val="60000"/>
              </a:srgbClr>
            </a:outerShdw>
          </a:effectLst>
        </p:spPr>
      </p:cxnSp>
      <p:sp>
        <p:nvSpPr>
          <p:cNvPr id="304" name="Google Shape;304;p13"/>
          <p:cNvSpPr txBox="1"/>
          <p:nvPr/>
        </p:nvSpPr>
        <p:spPr>
          <a:xfrm>
            <a:off x="1682323" y="3772954"/>
            <a:ext cx="1575094"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Left</a:t>
            </a:r>
            <a:endParaRPr>
              <a:solidFill>
                <a:schemeClr val="dk1"/>
              </a:solidFill>
            </a:endParaRPr>
          </a:p>
        </p:txBody>
      </p:sp>
      <p:sp>
        <p:nvSpPr>
          <p:cNvPr id="305" name="Google Shape;305;p13"/>
          <p:cNvSpPr txBox="1"/>
          <p:nvPr/>
        </p:nvSpPr>
        <p:spPr>
          <a:xfrm>
            <a:off x="5731424" y="3781563"/>
            <a:ext cx="1416069"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Right</a:t>
            </a:r>
            <a:endParaRPr>
              <a:solidFill>
                <a:schemeClr val="dk1"/>
              </a:solidFill>
            </a:endParaRPr>
          </a:p>
        </p:txBody>
      </p:sp>
      <p:sp>
        <p:nvSpPr>
          <p:cNvPr id="306" name="Google Shape;306;p13"/>
          <p:cNvSpPr/>
          <p:nvPr/>
        </p:nvSpPr>
        <p:spPr>
          <a:xfrm>
            <a:off x="4607994" y="3884489"/>
            <a:ext cx="218364" cy="186407"/>
          </a:xfrm>
          <a:prstGeom prst="ellipse">
            <a:avLst/>
          </a:prstGeom>
          <a:solidFill>
            <a:schemeClr val="accent1"/>
          </a:solidFill>
          <a:ln cap="rnd" cmpd="sng" w="15875">
            <a:solidFill>
              <a:srgbClr val="89321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stria"/>
              <a:ea typeface="Lustria"/>
              <a:cs typeface="Lustria"/>
              <a:sym typeface="Lustri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0" name="Shape 310"/>
        <p:cNvGrpSpPr/>
        <p:nvPr/>
      </p:nvGrpSpPr>
      <p:grpSpPr>
        <a:xfrm>
          <a:off x="0" y="0"/>
          <a:ext cx="0" cy="0"/>
          <a:chOff x="0" y="0"/>
          <a:chExt cx="0" cy="0"/>
        </a:xfrm>
      </p:grpSpPr>
      <p:sp>
        <p:nvSpPr>
          <p:cNvPr id="311" name="Google Shape;311;p15"/>
          <p:cNvSpPr txBox="1"/>
          <p:nvPr/>
        </p:nvSpPr>
        <p:spPr>
          <a:xfrm>
            <a:off x="0" y="0"/>
            <a:ext cx="12192000"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5400">
                <a:solidFill>
                  <a:srgbClr val="0000FF"/>
                </a:solidFill>
                <a:latin typeface="Arial Rounded"/>
                <a:ea typeface="Arial Rounded"/>
                <a:cs typeface="Arial Rounded"/>
                <a:sym typeface="Arial Rounded"/>
              </a:rPr>
              <a:t>Hadash-Taal </a:t>
            </a:r>
            <a:r>
              <a:rPr b="1" lang="en-CA" sz="5400">
                <a:solidFill>
                  <a:srgbClr val="0000FF"/>
                </a:solidFill>
                <a:latin typeface="Arial Rounded"/>
                <a:ea typeface="Arial Rounded"/>
                <a:cs typeface="Arial Rounded"/>
                <a:sym typeface="Arial Rounded"/>
              </a:rPr>
              <a:t>– חד”ש -תע”ל</a:t>
            </a:r>
            <a:endParaRPr b="1" sz="5400">
              <a:solidFill>
                <a:srgbClr val="0000FF"/>
              </a:solidFill>
              <a:latin typeface="Arial Rounded"/>
              <a:ea typeface="Arial Rounded"/>
              <a:cs typeface="Arial Rounded"/>
              <a:sym typeface="Arial Rounded"/>
            </a:endParaRPr>
          </a:p>
        </p:txBody>
      </p:sp>
      <p:sp>
        <p:nvSpPr>
          <p:cNvPr id="312" name="Google Shape;312;p15"/>
          <p:cNvSpPr txBox="1"/>
          <p:nvPr/>
        </p:nvSpPr>
        <p:spPr>
          <a:xfrm>
            <a:off x="9724" y="1023661"/>
            <a:ext cx="8000100" cy="24474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1800"/>
              <a:buFont typeface="Noto Sans Symbols"/>
              <a:buChar char="▪"/>
            </a:pPr>
            <a:r>
              <a:rPr b="1" lang="en-CA" sz="1800">
                <a:solidFill>
                  <a:schemeClr val="dk1"/>
                </a:solidFill>
                <a:latin typeface="Arial Rounded"/>
                <a:ea typeface="Arial Rounded"/>
                <a:cs typeface="Arial Rounded"/>
                <a:sym typeface="Arial Rounded"/>
              </a:rPr>
              <a:t>A political alliance of 2 Arab parties - Hadash and Taal.</a:t>
            </a:r>
            <a:endParaRPr>
              <a:solidFill>
                <a:schemeClr val="dk1"/>
              </a:solidFill>
            </a:endParaRPr>
          </a:p>
          <a:p>
            <a:pPr indent="-342900" lvl="0" marL="342900" marR="0" rtl="0" algn="l">
              <a:lnSpc>
                <a:spcPct val="150000"/>
              </a:lnSpc>
              <a:spcBef>
                <a:spcPts val="0"/>
              </a:spcBef>
              <a:spcAft>
                <a:spcPts val="0"/>
              </a:spcAft>
              <a:buClr>
                <a:schemeClr val="dk1"/>
              </a:buClr>
              <a:buSzPts val="1800"/>
              <a:buFont typeface="Noto Sans Symbols"/>
              <a:buChar char="▪"/>
            </a:pPr>
            <a:r>
              <a:rPr b="1" lang="en-CA" sz="1800">
                <a:solidFill>
                  <a:schemeClr val="dk1"/>
                </a:solidFill>
                <a:latin typeface="Arial Rounded"/>
                <a:ea typeface="Arial Rounded"/>
                <a:cs typeface="Arial Rounded"/>
                <a:sym typeface="Arial Rounded"/>
              </a:rPr>
              <a:t>Joint list are was a wide large party that had representation from the third arab party called Raam</a:t>
            </a:r>
            <a:endParaRPr>
              <a:solidFill>
                <a:schemeClr val="dk1"/>
              </a:solidFill>
            </a:endParaRPr>
          </a:p>
          <a:p>
            <a:pPr indent="-342900" lvl="0" marL="342900" marR="0" rtl="0" algn="l">
              <a:lnSpc>
                <a:spcPct val="150000"/>
              </a:lnSpc>
              <a:spcBef>
                <a:spcPts val="0"/>
              </a:spcBef>
              <a:spcAft>
                <a:spcPts val="0"/>
              </a:spcAft>
              <a:buClr>
                <a:schemeClr val="dk1"/>
              </a:buClr>
              <a:buSzPts val="1800"/>
              <a:buFont typeface="Noto Sans Symbols"/>
              <a:buChar char="▪"/>
            </a:pPr>
            <a:r>
              <a:rPr b="1" lang="en-CA" sz="1800">
                <a:solidFill>
                  <a:schemeClr val="dk1"/>
                </a:solidFill>
                <a:latin typeface="Arial Rounded"/>
                <a:ea typeface="Arial Rounded"/>
                <a:cs typeface="Arial Rounded"/>
                <a:sym typeface="Arial Rounded"/>
              </a:rPr>
              <a:t>The list is ideologically diverse and includes communists, socialists, feminists, Islamists, and Palestinian nationalists.</a:t>
            </a:r>
            <a:endParaRPr>
              <a:solidFill>
                <a:schemeClr val="dk1"/>
              </a:solidFill>
            </a:endParaRPr>
          </a:p>
          <a:p>
            <a:pPr indent="-228600" lvl="0" marL="342900" marR="0" rtl="0" algn="l">
              <a:lnSpc>
                <a:spcPct val="150000"/>
              </a:lnSpc>
              <a:spcBef>
                <a:spcPts val="0"/>
              </a:spcBef>
              <a:spcAft>
                <a:spcPts val="0"/>
              </a:spcAft>
              <a:buClr>
                <a:schemeClr val="lt1"/>
              </a:buClr>
              <a:buSzPts val="1800"/>
              <a:buFont typeface="Noto Sans Symbols"/>
              <a:buNone/>
            </a:pPr>
            <a:r>
              <a:t/>
            </a:r>
            <a:endParaRPr b="1" sz="1800">
              <a:solidFill>
                <a:schemeClr val="dk1"/>
              </a:solidFill>
              <a:latin typeface="Arial Rounded"/>
              <a:ea typeface="Arial Rounded"/>
              <a:cs typeface="Arial Rounded"/>
              <a:sym typeface="Arial Rounded"/>
            </a:endParaRPr>
          </a:p>
        </p:txBody>
      </p:sp>
      <p:cxnSp>
        <p:nvCxnSpPr>
          <p:cNvPr id="313" name="Google Shape;313;p15"/>
          <p:cNvCxnSpPr/>
          <p:nvPr/>
        </p:nvCxnSpPr>
        <p:spPr>
          <a:xfrm flipH="1" rot="10800000">
            <a:off x="2983565" y="4738935"/>
            <a:ext cx="2265528" cy="13648"/>
          </a:xfrm>
          <a:prstGeom prst="straightConnector1">
            <a:avLst/>
          </a:prstGeom>
          <a:noFill/>
          <a:ln cap="flat" cmpd="sng" w="107950">
            <a:solidFill>
              <a:schemeClr val="accent3"/>
            </a:solidFill>
            <a:prstDash val="solid"/>
            <a:round/>
            <a:headEnd len="sm" w="sm" type="none"/>
            <a:tailEnd len="sm" w="sm" type="none"/>
          </a:ln>
          <a:effectLst>
            <a:outerShdw blurRad="63500" rotWithShape="0" dir="5400000" dist="25400">
              <a:srgbClr val="000000">
                <a:alpha val="60000"/>
              </a:srgbClr>
            </a:outerShdw>
          </a:effectLst>
        </p:spPr>
      </p:cxnSp>
      <p:sp>
        <p:nvSpPr>
          <p:cNvPr id="314" name="Google Shape;314;p15"/>
          <p:cNvSpPr txBox="1"/>
          <p:nvPr/>
        </p:nvSpPr>
        <p:spPr>
          <a:xfrm>
            <a:off x="5409376" y="4486107"/>
            <a:ext cx="1575094"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Capitalistic</a:t>
            </a:r>
            <a:endParaRPr>
              <a:solidFill>
                <a:schemeClr val="dk1"/>
              </a:solidFill>
            </a:endParaRPr>
          </a:p>
        </p:txBody>
      </p:sp>
      <p:sp>
        <p:nvSpPr>
          <p:cNvPr id="315" name="Google Shape;315;p15"/>
          <p:cNvSpPr txBox="1"/>
          <p:nvPr/>
        </p:nvSpPr>
        <p:spPr>
          <a:xfrm>
            <a:off x="1289789" y="4415770"/>
            <a:ext cx="16614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1800">
                <a:solidFill>
                  <a:schemeClr val="dk1"/>
                </a:solidFill>
                <a:latin typeface="Arial Rounded"/>
                <a:ea typeface="Arial Rounded"/>
                <a:cs typeface="Arial Rounded"/>
                <a:sym typeface="Arial Rounded"/>
              </a:rPr>
              <a:t>Social-democratic</a:t>
            </a:r>
            <a:endParaRPr>
              <a:solidFill>
                <a:schemeClr val="dk1"/>
              </a:solidFill>
            </a:endParaRPr>
          </a:p>
        </p:txBody>
      </p:sp>
      <p:cxnSp>
        <p:nvCxnSpPr>
          <p:cNvPr id="316" name="Google Shape;316;p15"/>
          <p:cNvCxnSpPr/>
          <p:nvPr/>
        </p:nvCxnSpPr>
        <p:spPr>
          <a:xfrm flipH="1" rot="10800000">
            <a:off x="2983565" y="5910123"/>
            <a:ext cx="2265528" cy="13648"/>
          </a:xfrm>
          <a:prstGeom prst="straightConnector1">
            <a:avLst/>
          </a:prstGeom>
          <a:noFill/>
          <a:ln cap="flat" cmpd="sng" w="107950">
            <a:solidFill>
              <a:schemeClr val="accent3"/>
            </a:solidFill>
            <a:prstDash val="solid"/>
            <a:round/>
            <a:headEnd len="sm" w="sm" type="none"/>
            <a:tailEnd len="sm" w="sm" type="none"/>
          </a:ln>
          <a:effectLst>
            <a:outerShdw blurRad="63500" rotWithShape="0" dir="5400000" dist="25400">
              <a:srgbClr val="000000">
                <a:alpha val="60000"/>
              </a:srgbClr>
            </a:outerShdw>
          </a:effectLst>
        </p:spPr>
      </p:cxnSp>
      <p:sp>
        <p:nvSpPr>
          <p:cNvPr id="317" name="Google Shape;317;p15"/>
          <p:cNvSpPr txBox="1"/>
          <p:nvPr/>
        </p:nvSpPr>
        <p:spPr>
          <a:xfrm>
            <a:off x="1375964" y="5711854"/>
            <a:ext cx="1575094"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State</a:t>
            </a:r>
            <a:endParaRPr>
              <a:solidFill>
                <a:schemeClr val="dk1"/>
              </a:solidFill>
            </a:endParaRPr>
          </a:p>
        </p:txBody>
      </p:sp>
      <p:sp>
        <p:nvSpPr>
          <p:cNvPr id="318" name="Google Shape;318;p15"/>
          <p:cNvSpPr txBox="1"/>
          <p:nvPr/>
        </p:nvSpPr>
        <p:spPr>
          <a:xfrm>
            <a:off x="5425065" y="5720463"/>
            <a:ext cx="1416069"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Church</a:t>
            </a:r>
            <a:endParaRPr>
              <a:solidFill>
                <a:schemeClr val="dk1"/>
              </a:solidFill>
            </a:endParaRPr>
          </a:p>
        </p:txBody>
      </p:sp>
      <p:cxnSp>
        <p:nvCxnSpPr>
          <p:cNvPr id="319" name="Google Shape;319;p15"/>
          <p:cNvCxnSpPr/>
          <p:nvPr/>
        </p:nvCxnSpPr>
        <p:spPr>
          <a:xfrm flipH="1" rot="10800000">
            <a:off x="2961871" y="5353917"/>
            <a:ext cx="2265528" cy="13648"/>
          </a:xfrm>
          <a:prstGeom prst="straightConnector1">
            <a:avLst/>
          </a:prstGeom>
          <a:noFill/>
          <a:ln cap="flat" cmpd="sng" w="107950">
            <a:solidFill>
              <a:schemeClr val="accent3"/>
            </a:solidFill>
            <a:prstDash val="solid"/>
            <a:round/>
            <a:headEnd len="sm" w="sm" type="none"/>
            <a:tailEnd len="sm" w="sm" type="none"/>
          </a:ln>
          <a:effectLst>
            <a:outerShdw blurRad="63500" rotWithShape="0" dir="5400000" dist="25400">
              <a:srgbClr val="000000">
                <a:alpha val="60000"/>
              </a:srgbClr>
            </a:outerShdw>
          </a:effectLst>
        </p:spPr>
      </p:cxnSp>
      <p:sp>
        <p:nvSpPr>
          <p:cNvPr id="320" name="Google Shape;320;p15"/>
          <p:cNvSpPr txBox="1"/>
          <p:nvPr/>
        </p:nvSpPr>
        <p:spPr>
          <a:xfrm>
            <a:off x="5345553" y="5153862"/>
            <a:ext cx="1575094"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Security</a:t>
            </a:r>
            <a:endParaRPr>
              <a:solidFill>
                <a:schemeClr val="dk1"/>
              </a:solidFill>
            </a:endParaRPr>
          </a:p>
        </p:txBody>
      </p:sp>
      <p:sp>
        <p:nvSpPr>
          <p:cNvPr id="321" name="Google Shape;321;p15"/>
          <p:cNvSpPr txBox="1"/>
          <p:nvPr/>
        </p:nvSpPr>
        <p:spPr>
          <a:xfrm>
            <a:off x="1459692" y="5153862"/>
            <a:ext cx="1416069"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Peace</a:t>
            </a:r>
            <a:endParaRPr>
              <a:solidFill>
                <a:schemeClr val="dk1"/>
              </a:solidFill>
            </a:endParaRPr>
          </a:p>
        </p:txBody>
      </p:sp>
      <p:sp>
        <p:nvSpPr>
          <p:cNvPr id="322" name="Google Shape;322;p15"/>
          <p:cNvSpPr/>
          <p:nvPr/>
        </p:nvSpPr>
        <p:spPr>
          <a:xfrm>
            <a:off x="2884177" y="5823743"/>
            <a:ext cx="218364" cy="186407"/>
          </a:xfrm>
          <a:prstGeom prst="ellipse">
            <a:avLst/>
          </a:prstGeom>
          <a:solidFill>
            <a:schemeClr val="accent1"/>
          </a:solidFill>
          <a:ln cap="rnd" cmpd="sng" w="15875">
            <a:solidFill>
              <a:srgbClr val="89321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stria"/>
              <a:ea typeface="Lustria"/>
              <a:cs typeface="Lustria"/>
              <a:sym typeface="Lustria"/>
            </a:endParaRPr>
          </a:p>
        </p:txBody>
      </p:sp>
      <p:cxnSp>
        <p:nvCxnSpPr>
          <p:cNvPr id="323" name="Google Shape;323;p15"/>
          <p:cNvCxnSpPr/>
          <p:nvPr/>
        </p:nvCxnSpPr>
        <p:spPr>
          <a:xfrm flipH="1" rot="10800000">
            <a:off x="2972190" y="4220069"/>
            <a:ext cx="2265528" cy="13648"/>
          </a:xfrm>
          <a:prstGeom prst="straightConnector1">
            <a:avLst/>
          </a:prstGeom>
          <a:noFill/>
          <a:ln cap="flat" cmpd="sng" w="107950">
            <a:solidFill>
              <a:schemeClr val="accent3"/>
            </a:solidFill>
            <a:prstDash val="solid"/>
            <a:round/>
            <a:headEnd len="sm" w="sm" type="none"/>
            <a:tailEnd len="sm" w="sm" type="none"/>
          </a:ln>
          <a:effectLst>
            <a:outerShdw blurRad="63500" rotWithShape="0" dir="5400000" dist="25400">
              <a:srgbClr val="000000">
                <a:alpha val="60000"/>
              </a:srgbClr>
            </a:outerShdw>
          </a:effectLst>
        </p:spPr>
      </p:cxnSp>
      <p:sp>
        <p:nvSpPr>
          <p:cNvPr id="324" name="Google Shape;324;p15"/>
          <p:cNvSpPr txBox="1"/>
          <p:nvPr/>
        </p:nvSpPr>
        <p:spPr>
          <a:xfrm>
            <a:off x="1494512" y="4037042"/>
            <a:ext cx="1575094"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Left</a:t>
            </a:r>
            <a:endParaRPr>
              <a:solidFill>
                <a:schemeClr val="dk1"/>
              </a:solidFill>
            </a:endParaRPr>
          </a:p>
        </p:txBody>
      </p:sp>
      <p:sp>
        <p:nvSpPr>
          <p:cNvPr id="325" name="Google Shape;325;p15"/>
          <p:cNvSpPr txBox="1"/>
          <p:nvPr/>
        </p:nvSpPr>
        <p:spPr>
          <a:xfrm>
            <a:off x="5413690" y="4030409"/>
            <a:ext cx="1416069"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Right</a:t>
            </a:r>
            <a:endParaRPr>
              <a:solidFill>
                <a:schemeClr val="dk1"/>
              </a:solidFill>
            </a:endParaRPr>
          </a:p>
        </p:txBody>
      </p:sp>
      <p:sp>
        <p:nvSpPr>
          <p:cNvPr id="326" name="Google Shape;326;p15"/>
          <p:cNvSpPr txBox="1"/>
          <p:nvPr/>
        </p:nvSpPr>
        <p:spPr>
          <a:xfrm>
            <a:off x="7772789" y="3047208"/>
            <a:ext cx="4258102" cy="707886"/>
          </a:xfrm>
          <a:prstGeom prst="rect">
            <a:avLst/>
          </a:prstGeom>
          <a:gradFill>
            <a:gsLst>
              <a:gs pos="0">
                <a:srgbClr val="D4E5F5"/>
              </a:gs>
              <a:gs pos="100000">
                <a:srgbClr val="70A4D5"/>
              </a:gs>
            </a:gsLst>
            <a:path path="circle">
              <a:fillToRect b="50%" l="50%" r="50%" t="50%"/>
            </a:path>
            <a:tileRect/>
          </a:gra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Current Mandate Status: 6</a:t>
            </a:r>
            <a:endParaRPr>
              <a:solidFill>
                <a:schemeClr val="dk1"/>
              </a:solidFill>
            </a:endParaRPr>
          </a:p>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Expectations of mandates: 4</a:t>
            </a:r>
            <a:endParaRPr>
              <a:solidFill>
                <a:schemeClr val="dk1"/>
              </a:solidFill>
            </a:endParaRPr>
          </a:p>
        </p:txBody>
      </p:sp>
      <p:pic>
        <p:nvPicPr>
          <p:cNvPr id="327" name="Google Shape;327;p15"/>
          <p:cNvPicPr preferRelativeResize="0"/>
          <p:nvPr/>
        </p:nvPicPr>
        <p:blipFill rotWithShape="1">
          <a:blip r:embed="rId4">
            <a:alphaModFix/>
          </a:blip>
          <a:srcRect b="0" l="0" r="0" t="0"/>
          <a:stretch/>
        </p:blipFill>
        <p:spPr>
          <a:xfrm>
            <a:off x="8126650" y="962508"/>
            <a:ext cx="3523226" cy="1981814"/>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328" name="Google Shape;328;p15"/>
          <p:cNvSpPr/>
          <p:nvPr/>
        </p:nvSpPr>
        <p:spPr>
          <a:xfrm>
            <a:off x="2860512" y="4665388"/>
            <a:ext cx="218364" cy="186407"/>
          </a:xfrm>
          <a:prstGeom prst="ellipse">
            <a:avLst/>
          </a:prstGeom>
          <a:solidFill>
            <a:schemeClr val="accent1"/>
          </a:solidFill>
          <a:ln cap="rnd" cmpd="sng" w="15875">
            <a:solidFill>
              <a:srgbClr val="89321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stria"/>
              <a:ea typeface="Lustria"/>
              <a:cs typeface="Lustria"/>
              <a:sym typeface="Lustria"/>
            </a:endParaRPr>
          </a:p>
        </p:txBody>
      </p:sp>
      <p:sp>
        <p:nvSpPr>
          <p:cNvPr id="329" name="Google Shape;329;p15"/>
          <p:cNvSpPr/>
          <p:nvPr/>
        </p:nvSpPr>
        <p:spPr>
          <a:xfrm>
            <a:off x="2841228" y="4140513"/>
            <a:ext cx="218364" cy="186407"/>
          </a:xfrm>
          <a:prstGeom prst="ellipse">
            <a:avLst/>
          </a:prstGeom>
          <a:solidFill>
            <a:schemeClr val="accent1"/>
          </a:solidFill>
          <a:ln cap="rnd" cmpd="sng" w="15875">
            <a:solidFill>
              <a:srgbClr val="89321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stria"/>
              <a:ea typeface="Lustria"/>
              <a:cs typeface="Lustria"/>
              <a:sym typeface="Lustria"/>
            </a:endParaRPr>
          </a:p>
        </p:txBody>
      </p:sp>
      <p:sp>
        <p:nvSpPr>
          <p:cNvPr id="330" name="Google Shape;330;p15"/>
          <p:cNvSpPr txBox="1"/>
          <p:nvPr/>
        </p:nvSpPr>
        <p:spPr>
          <a:xfrm>
            <a:off x="3962398" y="4985938"/>
            <a:ext cx="393056"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CA" sz="4000">
                <a:solidFill>
                  <a:srgbClr val="FF0000"/>
                </a:solidFill>
                <a:latin typeface="Lustria"/>
                <a:ea typeface="Lustria"/>
                <a:cs typeface="Lustria"/>
                <a:sym typeface="Lustria"/>
              </a:rPr>
              <a:t>?</a:t>
            </a:r>
            <a:endParaRPr/>
          </a:p>
        </p:txBody>
      </p:sp>
      <p:sp>
        <p:nvSpPr>
          <p:cNvPr id="331" name="Google Shape;331;p15"/>
          <p:cNvSpPr txBox="1"/>
          <p:nvPr/>
        </p:nvSpPr>
        <p:spPr>
          <a:xfrm>
            <a:off x="3893123" y="5567831"/>
            <a:ext cx="393056"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CA" sz="4000">
                <a:solidFill>
                  <a:srgbClr val="FF0000"/>
                </a:solidFill>
                <a:latin typeface="Lustria"/>
                <a:ea typeface="Lustria"/>
                <a:cs typeface="Lustria"/>
                <a:sym typeface="Lustria"/>
              </a:rPr>
              <a:t>?</a:t>
            </a:r>
            <a:endParaRPr/>
          </a:p>
        </p:txBody>
      </p:sp>
      <p:pic>
        <p:nvPicPr>
          <p:cNvPr id="332" name="Google Shape;332;p15"/>
          <p:cNvPicPr preferRelativeResize="0"/>
          <p:nvPr/>
        </p:nvPicPr>
        <p:blipFill>
          <a:blip r:embed="rId5">
            <a:alphaModFix/>
          </a:blip>
          <a:stretch>
            <a:fillRect/>
          </a:stretch>
        </p:blipFill>
        <p:spPr>
          <a:xfrm>
            <a:off x="7144750" y="4326925"/>
            <a:ext cx="4957000" cy="145331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6" name="Shape 336"/>
        <p:cNvGrpSpPr/>
        <p:nvPr/>
      </p:nvGrpSpPr>
      <p:grpSpPr>
        <a:xfrm>
          <a:off x="0" y="0"/>
          <a:ext cx="0" cy="0"/>
          <a:chOff x="0" y="0"/>
          <a:chExt cx="0" cy="0"/>
        </a:xfrm>
      </p:grpSpPr>
      <p:sp>
        <p:nvSpPr>
          <p:cNvPr id="337" name="Google Shape;337;g175e8a2a4ee_0_29"/>
          <p:cNvSpPr txBox="1"/>
          <p:nvPr/>
        </p:nvSpPr>
        <p:spPr>
          <a:xfrm>
            <a:off x="0" y="0"/>
            <a:ext cx="12192000" cy="923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5400">
                <a:solidFill>
                  <a:srgbClr val="0000FF"/>
                </a:solidFill>
                <a:latin typeface="Arial Rounded"/>
                <a:ea typeface="Arial Rounded"/>
                <a:cs typeface="Arial Rounded"/>
                <a:sym typeface="Arial Rounded"/>
              </a:rPr>
              <a:t>Raam - רע”ם</a:t>
            </a:r>
            <a:endParaRPr b="1" sz="5400">
              <a:solidFill>
                <a:srgbClr val="0000FF"/>
              </a:solidFill>
              <a:latin typeface="Arial Rounded"/>
              <a:ea typeface="Arial Rounded"/>
              <a:cs typeface="Arial Rounded"/>
              <a:sym typeface="Arial Rounded"/>
            </a:endParaRPr>
          </a:p>
        </p:txBody>
      </p:sp>
      <p:sp>
        <p:nvSpPr>
          <p:cNvPr id="338" name="Google Shape;338;g175e8a2a4ee_0_29"/>
          <p:cNvSpPr txBox="1"/>
          <p:nvPr/>
        </p:nvSpPr>
        <p:spPr>
          <a:xfrm>
            <a:off x="9724" y="1023661"/>
            <a:ext cx="8000100" cy="36942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1800"/>
              <a:buFont typeface="Noto Sans Symbols"/>
              <a:buChar char="▪"/>
            </a:pPr>
            <a:r>
              <a:rPr b="1" lang="en-CA" sz="1800">
                <a:solidFill>
                  <a:schemeClr val="dk1"/>
                </a:solidFill>
                <a:latin typeface="Arial Rounded"/>
                <a:ea typeface="Arial Rounded"/>
                <a:cs typeface="Arial Rounded"/>
                <a:sym typeface="Arial Rounded"/>
              </a:rPr>
              <a:t>Raam- stands for- joint arab list. The </a:t>
            </a:r>
            <a:r>
              <a:rPr b="1" lang="en-CA" sz="1800">
                <a:solidFill>
                  <a:schemeClr val="dk1"/>
                </a:solidFill>
                <a:latin typeface="Arial Rounded"/>
                <a:ea typeface="Arial Rounded"/>
                <a:cs typeface="Arial Rounded"/>
                <a:sym typeface="Arial Rounded"/>
              </a:rPr>
              <a:t>party</a:t>
            </a:r>
            <a:r>
              <a:rPr b="1" lang="en-CA" sz="1800">
                <a:solidFill>
                  <a:schemeClr val="dk1"/>
                </a:solidFill>
                <a:latin typeface="Arial Rounded"/>
                <a:ea typeface="Arial Rounded"/>
                <a:cs typeface="Arial Rounded"/>
                <a:sym typeface="Arial Rounded"/>
              </a:rPr>
              <a:t> is islamic oriented and belive in islam rule over the palestinians. Also believes in a 2 state solution</a:t>
            </a:r>
            <a:endParaRPr b="1" sz="1800">
              <a:solidFill>
                <a:schemeClr val="dk1"/>
              </a:solidFill>
              <a:latin typeface="Arial Rounded"/>
              <a:ea typeface="Arial Rounded"/>
              <a:cs typeface="Arial Rounded"/>
              <a:sym typeface="Arial Rounded"/>
            </a:endParaRPr>
          </a:p>
          <a:p>
            <a:pPr indent="-342900" lvl="0" marL="342900" marR="0" rtl="0" algn="l">
              <a:lnSpc>
                <a:spcPct val="150000"/>
              </a:lnSpc>
              <a:spcBef>
                <a:spcPts val="0"/>
              </a:spcBef>
              <a:spcAft>
                <a:spcPts val="0"/>
              </a:spcAft>
              <a:buClr>
                <a:schemeClr val="dk1"/>
              </a:buClr>
              <a:buSzPts val="1800"/>
              <a:buFont typeface="Noto Sans Symbols"/>
              <a:buChar char="▪"/>
            </a:pPr>
            <a:r>
              <a:rPr b="1" lang="en-CA" sz="1800">
                <a:solidFill>
                  <a:schemeClr val="dk1"/>
                </a:solidFill>
                <a:latin typeface="Arial Rounded"/>
                <a:ea typeface="Arial Rounded"/>
                <a:cs typeface="Arial Rounded"/>
                <a:sym typeface="Arial Rounded"/>
              </a:rPr>
              <a:t>The arab party that was offered before to become a part of a right wing </a:t>
            </a:r>
            <a:r>
              <a:rPr b="1" lang="en-CA" sz="1800">
                <a:solidFill>
                  <a:schemeClr val="dk1"/>
                </a:solidFill>
                <a:latin typeface="Arial Rounded"/>
                <a:ea typeface="Arial Rounded"/>
                <a:cs typeface="Arial Rounded"/>
                <a:sym typeface="Arial Rounded"/>
              </a:rPr>
              <a:t>government later on agreed to be part of the coalition of yesh atid</a:t>
            </a:r>
            <a:r>
              <a:rPr lang="en-CA">
                <a:solidFill>
                  <a:schemeClr val="dk1"/>
                </a:solidFill>
              </a:rPr>
              <a:t>. </a:t>
            </a:r>
            <a:r>
              <a:rPr b="1" lang="en-CA" sz="1800">
                <a:solidFill>
                  <a:schemeClr val="dk1"/>
                </a:solidFill>
                <a:latin typeface="Arial Rounded"/>
                <a:ea typeface="Arial Rounded"/>
                <a:cs typeface="Arial Rounded"/>
                <a:sym typeface="Arial Rounded"/>
              </a:rPr>
              <a:t>Raam is the first arab party to be part of a coalition</a:t>
            </a:r>
            <a:endParaRPr>
              <a:solidFill>
                <a:schemeClr val="dk1"/>
              </a:solidFill>
            </a:endParaRPr>
          </a:p>
          <a:p>
            <a:pPr indent="-342900" lvl="0" marL="342900" marR="0" rtl="0" algn="l">
              <a:lnSpc>
                <a:spcPct val="150000"/>
              </a:lnSpc>
              <a:spcBef>
                <a:spcPts val="0"/>
              </a:spcBef>
              <a:spcAft>
                <a:spcPts val="0"/>
              </a:spcAft>
              <a:buClr>
                <a:schemeClr val="dk1"/>
              </a:buClr>
              <a:buSzPts val="1800"/>
              <a:buFont typeface="Noto Sans Symbols"/>
              <a:buChar char="▪"/>
            </a:pPr>
            <a:r>
              <a:rPr b="1" lang="en-CA" sz="1800">
                <a:solidFill>
                  <a:schemeClr val="dk1"/>
                </a:solidFill>
                <a:latin typeface="Arial Rounded"/>
                <a:ea typeface="Arial Rounded"/>
                <a:cs typeface="Arial Rounded"/>
                <a:sym typeface="Arial Rounded"/>
              </a:rPr>
              <a:t>The party has critics from both plaestinian and israeli, right and left. </a:t>
            </a:r>
            <a:endParaRPr>
              <a:solidFill>
                <a:schemeClr val="dk1"/>
              </a:solidFill>
            </a:endParaRPr>
          </a:p>
          <a:p>
            <a:pPr indent="-228600" lvl="0" marL="342900" marR="0" rtl="0" algn="l">
              <a:lnSpc>
                <a:spcPct val="150000"/>
              </a:lnSpc>
              <a:spcBef>
                <a:spcPts val="0"/>
              </a:spcBef>
              <a:spcAft>
                <a:spcPts val="0"/>
              </a:spcAft>
              <a:buClr>
                <a:schemeClr val="lt1"/>
              </a:buClr>
              <a:buSzPts val="1800"/>
              <a:buFont typeface="Noto Sans Symbols"/>
              <a:buNone/>
            </a:pPr>
            <a:r>
              <a:t/>
            </a:r>
            <a:endParaRPr b="1" sz="1800">
              <a:solidFill>
                <a:schemeClr val="dk1"/>
              </a:solidFill>
              <a:latin typeface="Arial Rounded"/>
              <a:ea typeface="Arial Rounded"/>
              <a:cs typeface="Arial Rounded"/>
              <a:sym typeface="Arial Rounded"/>
            </a:endParaRPr>
          </a:p>
        </p:txBody>
      </p:sp>
      <p:cxnSp>
        <p:nvCxnSpPr>
          <p:cNvPr id="339" name="Google Shape;339;g175e8a2a4ee_0_29"/>
          <p:cNvCxnSpPr/>
          <p:nvPr/>
        </p:nvCxnSpPr>
        <p:spPr>
          <a:xfrm flipH="1" rot="10800000">
            <a:off x="2983565" y="4739083"/>
            <a:ext cx="2265600" cy="13500"/>
          </a:xfrm>
          <a:prstGeom prst="straightConnector1">
            <a:avLst/>
          </a:prstGeom>
          <a:noFill/>
          <a:ln cap="flat" cmpd="sng" w="107950">
            <a:solidFill>
              <a:schemeClr val="accent3"/>
            </a:solidFill>
            <a:prstDash val="solid"/>
            <a:round/>
            <a:headEnd len="sm" w="sm" type="none"/>
            <a:tailEnd len="sm" w="sm" type="none"/>
          </a:ln>
          <a:effectLst>
            <a:outerShdw blurRad="63500" rotWithShape="0" dir="5400000" dist="25400">
              <a:srgbClr val="000000">
                <a:alpha val="60000"/>
              </a:srgbClr>
            </a:outerShdw>
          </a:effectLst>
        </p:spPr>
      </p:cxnSp>
      <p:sp>
        <p:nvSpPr>
          <p:cNvPr id="340" name="Google Shape;340;g175e8a2a4ee_0_29"/>
          <p:cNvSpPr txBox="1"/>
          <p:nvPr/>
        </p:nvSpPr>
        <p:spPr>
          <a:xfrm>
            <a:off x="5409376" y="4486107"/>
            <a:ext cx="15750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Capitalistic</a:t>
            </a:r>
            <a:endParaRPr>
              <a:solidFill>
                <a:schemeClr val="dk1"/>
              </a:solidFill>
            </a:endParaRPr>
          </a:p>
        </p:txBody>
      </p:sp>
      <p:sp>
        <p:nvSpPr>
          <p:cNvPr id="341" name="Google Shape;341;g175e8a2a4ee_0_29"/>
          <p:cNvSpPr txBox="1"/>
          <p:nvPr/>
        </p:nvSpPr>
        <p:spPr>
          <a:xfrm>
            <a:off x="1289789" y="4415770"/>
            <a:ext cx="16614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1800">
                <a:solidFill>
                  <a:schemeClr val="dk1"/>
                </a:solidFill>
                <a:latin typeface="Arial Rounded"/>
                <a:ea typeface="Arial Rounded"/>
                <a:cs typeface="Arial Rounded"/>
                <a:sym typeface="Arial Rounded"/>
              </a:rPr>
              <a:t>Social-democratic</a:t>
            </a:r>
            <a:endParaRPr>
              <a:solidFill>
                <a:schemeClr val="dk1"/>
              </a:solidFill>
            </a:endParaRPr>
          </a:p>
        </p:txBody>
      </p:sp>
      <p:cxnSp>
        <p:nvCxnSpPr>
          <p:cNvPr id="342" name="Google Shape;342;g175e8a2a4ee_0_29"/>
          <p:cNvCxnSpPr/>
          <p:nvPr/>
        </p:nvCxnSpPr>
        <p:spPr>
          <a:xfrm flipH="1" rot="10800000">
            <a:off x="2983565" y="5910271"/>
            <a:ext cx="2265600" cy="13500"/>
          </a:xfrm>
          <a:prstGeom prst="straightConnector1">
            <a:avLst/>
          </a:prstGeom>
          <a:noFill/>
          <a:ln cap="flat" cmpd="sng" w="107950">
            <a:solidFill>
              <a:schemeClr val="accent3"/>
            </a:solidFill>
            <a:prstDash val="solid"/>
            <a:round/>
            <a:headEnd len="sm" w="sm" type="none"/>
            <a:tailEnd len="sm" w="sm" type="none"/>
          </a:ln>
          <a:effectLst>
            <a:outerShdw blurRad="63500" rotWithShape="0" dir="5400000" dist="25400">
              <a:srgbClr val="000000">
                <a:alpha val="60000"/>
              </a:srgbClr>
            </a:outerShdw>
          </a:effectLst>
        </p:spPr>
      </p:cxnSp>
      <p:sp>
        <p:nvSpPr>
          <p:cNvPr id="343" name="Google Shape;343;g175e8a2a4ee_0_29"/>
          <p:cNvSpPr txBox="1"/>
          <p:nvPr/>
        </p:nvSpPr>
        <p:spPr>
          <a:xfrm>
            <a:off x="1375964" y="5711854"/>
            <a:ext cx="15750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State</a:t>
            </a:r>
            <a:endParaRPr>
              <a:solidFill>
                <a:schemeClr val="dk1"/>
              </a:solidFill>
            </a:endParaRPr>
          </a:p>
        </p:txBody>
      </p:sp>
      <p:sp>
        <p:nvSpPr>
          <p:cNvPr id="344" name="Google Shape;344;g175e8a2a4ee_0_29"/>
          <p:cNvSpPr txBox="1"/>
          <p:nvPr/>
        </p:nvSpPr>
        <p:spPr>
          <a:xfrm>
            <a:off x="5425065" y="5720463"/>
            <a:ext cx="14160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Church</a:t>
            </a:r>
            <a:endParaRPr>
              <a:solidFill>
                <a:schemeClr val="dk1"/>
              </a:solidFill>
            </a:endParaRPr>
          </a:p>
        </p:txBody>
      </p:sp>
      <p:cxnSp>
        <p:nvCxnSpPr>
          <p:cNvPr id="345" name="Google Shape;345;g175e8a2a4ee_0_29"/>
          <p:cNvCxnSpPr/>
          <p:nvPr/>
        </p:nvCxnSpPr>
        <p:spPr>
          <a:xfrm flipH="1" rot="10800000">
            <a:off x="2961871" y="5354065"/>
            <a:ext cx="2265600" cy="13500"/>
          </a:xfrm>
          <a:prstGeom prst="straightConnector1">
            <a:avLst/>
          </a:prstGeom>
          <a:noFill/>
          <a:ln cap="flat" cmpd="sng" w="107950">
            <a:solidFill>
              <a:schemeClr val="accent3"/>
            </a:solidFill>
            <a:prstDash val="solid"/>
            <a:round/>
            <a:headEnd len="sm" w="sm" type="none"/>
            <a:tailEnd len="sm" w="sm" type="none"/>
          </a:ln>
          <a:effectLst>
            <a:outerShdw blurRad="63500" rotWithShape="0" dir="5400000" dist="25400">
              <a:srgbClr val="000000">
                <a:alpha val="60000"/>
              </a:srgbClr>
            </a:outerShdw>
          </a:effectLst>
        </p:spPr>
      </p:cxnSp>
      <p:sp>
        <p:nvSpPr>
          <p:cNvPr id="346" name="Google Shape;346;g175e8a2a4ee_0_29"/>
          <p:cNvSpPr txBox="1"/>
          <p:nvPr/>
        </p:nvSpPr>
        <p:spPr>
          <a:xfrm>
            <a:off x="5345553" y="5153862"/>
            <a:ext cx="15750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Security</a:t>
            </a:r>
            <a:endParaRPr>
              <a:solidFill>
                <a:schemeClr val="dk1"/>
              </a:solidFill>
            </a:endParaRPr>
          </a:p>
        </p:txBody>
      </p:sp>
      <p:sp>
        <p:nvSpPr>
          <p:cNvPr id="347" name="Google Shape;347;g175e8a2a4ee_0_29"/>
          <p:cNvSpPr txBox="1"/>
          <p:nvPr/>
        </p:nvSpPr>
        <p:spPr>
          <a:xfrm>
            <a:off x="1459692" y="5153862"/>
            <a:ext cx="14160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Peace</a:t>
            </a:r>
            <a:endParaRPr>
              <a:solidFill>
                <a:schemeClr val="dk1"/>
              </a:solidFill>
            </a:endParaRPr>
          </a:p>
        </p:txBody>
      </p:sp>
      <p:sp>
        <p:nvSpPr>
          <p:cNvPr id="348" name="Google Shape;348;g175e8a2a4ee_0_29"/>
          <p:cNvSpPr/>
          <p:nvPr/>
        </p:nvSpPr>
        <p:spPr>
          <a:xfrm>
            <a:off x="5017777" y="5823743"/>
            <a:ext cx="218400" cy="186300"/>
          </a:xfrm>
          <a:prstGeom prst="ellipse">
            <a:avLst/>
          </a:prstGeom>
          <a:solidFill>
            <a:schemeClr val="accent1"/>
          </a:solidFill>
          <a:ln cap="rnd" cmpd="sng" w="15875">
            <a:solidFill>
              <a:srgbClr val="89321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stria"/>
              <a:ea typeface="Lustria"/>
              <a:cs typeface="Lustria"/>
              <a:sym typeface="Lustria"/>
            </a:endParaRPr>
          </a:p>
        </p:txBody>
      </p:sp>
      <p:cxnSp>
        <p:nvCxnSpPr>
          <p:cNvPr id="349" name="Google Shape;349;g175e8a2a4ee_0_29"/>
          <p:cNvCxnSpPr/>
          <p:nvPr/>
        </p:nvCxnSpPr>
        <p:spPr>
          <a:xfrm flipH="1" rot="10800000">
            <a:off x="2972190" y="4220217"/>
            <a:ext cx="2265600" cy="13500"/>
          </a:xfrm>
          <a:prstGeom prst="straightConnector1">
            <a:avLst/>
          </a:prstGeom>
          <a:noFill/>
          <a:ln cap="flat" cmpd="sng" w="107950">
            <a:solidFill>
              <a:schemeClr val="accent3"/>
            </a:solidFill>
            <a:prstDash val="solid"/>
            <a:round/>
            <a:headEnd len="sm" w="sm" type="none"/>
            <a:tailEnd len="sm" w="sm" type="none"/>
          </a:ln>
          <a:effectLst>
            <a:outerShdw blurRad="63500" rotWithShape="0" dir="5400000" dist="25400">
              <a:srgbClr val="000000">
                <a:alpha val="60000"/>
              </a:srgbClr>
            </a:outerShdw>
          </a:effectLst>
        </p:spPr>
      </p:cxnSp>
      <p:sp>
        <p:nvSpPr>
          <p:cNvPr id="350" name="Google Shape;350;g175e8a2a4ee_0_29"/>
          <p:cNvSpPr txBox="1"/>
          <p:nvPr/>
        </p:nvSpPr>
        <p:spPr>
          <a:xfrm>
            <a:off x="1494512" y="4037042"/>
            <a:ext cx="15750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Left</a:t>
            </a:r>
            <a:endParaRPr>
              <a:solidFill>
                <a:schemeClr val="dk1"/>
              </a:solidFill>
            </a:endParaRPr>
          </a:p>
        </p:txBody>
      </p:sp>
      <p:sp>
        <p:nvSpPr>
          <p:cNvPr id="351" name="Google Shape;351;g175e8a2a4ee_0_29"/>
          <p:cNvSpPr txBox="1"/>
          <p:nvPr/>
        </p:nvSpPr>
        <p:spPr>
          <a:xfrm>
            <a:off x="5413690" y="4030409"/>
            <a:ext cx="14160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Right</a:t>
            </a:r>
            <a:endParaRPr>
              <a:solidFill>
                <a:schemeClr val="dk1"/>
              </a:solidFill>
            </a:endParaRPr>
          </a:p>
        </p:txBody>
      </p:sp>
      <p:sp>
        <p:nvSpPr>
          <p:cNvPr id="352" name="Google Shape;352;g175e8a2a4ee_0_29"/>
          <p:cNvSpPr txBox="1"/>
          <p:nvPr/>
        </p:nvSpPr>
        <p:spPr>
          <a:xfrm>
            <a:off x="7843539" y="3417258"/>
            <a:ext cx="4258200" cy="708000"/>
          </a:xfrm>
          <a:prstGeom prst="rect">
            <a:avLst/>
          </a:prstGeom>
          <a:gradFill>
            <a:gsLst>
              <a:gs pos="0">
                <a:srgbClr val="D4E5F5"/>
              </a:gs>
              <a:gs pos="100000">
                <a:srgbClr val="70A4D5"/>
              </a:gs>
            </a:gsLst>
            <a:path path="circle">
              <a:fillToRect b="50%" l="50%" r="50%" t="50%"/>
            </a:path>
            <a:tileRect/>
          </a:gra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Current Mandate Status: 4</a:t>
            </a:r>
            <a:endParaRPr>
              <a:solidFill>
                <a:schemeClr val="dk1"/>
              </a:solidFill>
            </a:endParaRPr>
          </a:p>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Expectations of mandates: 4</a:t>
            </a:r>
            <a:endParaRPr>
              <a:solidFill>
                <a:schemeClr val="dk1"/>
              </a:solidFill>
            </a:endParaRPr>
          </a:p>
        </p:txBody>
      </p:sp>
      <p:sp>
        <p:nvSpPr>
          <p:cNvPr id="353" name="Google Shape;353;g175e8a2a4ee_0_29"/>
          <p:cNvSpPr/>
          <p:nvPr/>
        </p:nvSpPr>
        <p:spPr>
          <a:xfrm>
            <a:off x="2860512" y="4665388"/>
            <a:ext cx="218400" cy="186300"/>
          </a:xfrm>
          <a:prstGeom prst="ellipse">
            <a:avLst/>
          </a:prstGeom>
          <a:solidFill>
            <a:schemeClr val="accent1"/>
          </a:solidFill>
          <a:ln cap="rnd" cmpd="sng" w="15875">
            <a:solidFill>
              <a:srgbClr val="89321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stria"/>
              <a:ea typeface="Lustria"/>
              <a:cs typeface="Lustria"/>
              <a:sym typeface="Lustria"/>
            </a:endParaRPr>
          </a:p>
        </p:txBody>
      </p:sp>
      <p:sp>
        <p:nvSpPr>
          <p:cNvPr id="354" name="Google Shape;354;g175e8a2a4ee_0_29"/>
          <p:cNvSpPr/>
          <p:nvPr/>
        </p:nvSpPr>
        <p:spPr>
          <a:xfrm>
            <a:off x="2841228" y="4140513"/>
            <a:ext cx="218400" cy="186300"/>
          </a:xfrm>
          <a:prstGeom prst="ellipse">
            <a:avLst/>
          </a:prstGeom>
          <a:solidFill>
            <a:schemeClr val="accent1"/>
          </a:solidFill>
          <a:ln cap="rnd" cmpd="sng" w="15875">
            <a:solidFill>
              <a:srgbClr val="89321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stria"/>
              <a:ea typeface="Lustria"/>
              <a:cs typeface="Lustria"/>
              <a:sym typeface="Lustria"/>
            </a:endParaRPr>
          </a:p>
        </p:txBody>
      </p:sp>
      <p:sp>
        <p:nvSpPr>
          <p:cNvPr id="355" name="Google Shape;355;g175e8a2a4ee_0_29"/>
          <p:cNvSpPr txBox="1"/>
          <p:nvPr/>
        </p:nvSpPr>
        <p:spPr>
          <a:xfrm>
            <a:off x="3962398" y="4985938"/>
            <a:ext cx="3930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CA" sz="4000">
                <a:solidFill>
                  <a:srgbClr val="FF0000"/>
                </a:solidFill>
                <a:latin typeface="Lustria"/>
                <a:ea typeface="Lustria"/>
                <a:cs typeface="Lustria"/>
                <a:sym typeface="Lustria"/>
              </a:rPr>
              <a:t>?</a:t>
            </a:r>
            <a:endParaRPr/>
          </a:p>
        </p:txBody>
      </p:sp>
      <p:sp>
        <p:nvSpPr>
          <p:cNvPr id="356" name="Google Shape;356;g175e8a2a4ee_0_29"/>
          <p:cNvSpPr txBox="1"/>
          <p:nvPr/>
        </p:nvSpPr>
        <p:spPr>
          <a:xfrm>
            <a:off x="3893123" y="5567831"/>
            <a:ext cx="3930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CA" sz="4000">
                <a:solidFill>
                  <a:srgbClr val="FF0000"/>
                </a:solidFill>
                <a:latin typeface="Lustria"/>
                <a:ea typeface="Lustria"/>
                <a:cs typeface="Lustria"/>
                <a:sym typeface="Lustria"/>
              </a:rPr>
              <a:t>?</a:t>
            </a:r>
            <a:endParaRPr/>
          </a:p>
        </p:txBody>
      </p:sp>
      <p:pic>
        <p:nvPicPr>
          <p:cNvPr id="357" name="Google Shape;357;g175e8a2a4ee_0_29"/>
          <p:cNvPicPr preferRelativeResize="0"/>
          <p:nvPr/>
        </p:nvPicPr>
        <p:blipFill>
          <a:blip r:embed="rId4">
            <a:alphaModFix/>
          </a:blip>
          <a:stretch>
            <a:fillRect/>
          </a:stretch>
        </p:blipFill>
        <p:spPr>
          <a:xfrm>
            <a:off x="8622988" y="444300"/>
            <a:ext cx="2771274" cy="2771274"/>
          </a:xfrm>
          <a:prstGeom prst="rect">
            <a:avLst/>
          </a:prstGeom>
          <a:noFill/>
          <a:ln cap="sq" cmpd="sng" w="38100">
            <a:solidFill>
              <a:srgbClr val="000000"/>
            </a:solidFill>
            <a:prstDash val="solid"/>
            <a:miter lim="8000"/>
            <a:headEnd len="sm" w="sm" type="none"/>
            <a:tailEnd len="sm" w="sm" type="none"/>
          </a:ln>
          <a:effectLst>
            <a:outerShdw blurRad="50800" rotWithShape="0" algn="tl" dir="2700000" dist="38100">
              <a:srgbClr val="000000">
                <a:alpha val="42750"/>
              </a:srgbClr>
            </a:outerShdw>
          </a:effectLst>
        </p:spPr>
      </p:pic>
      <p:pic>
        <p:nvPicPr>
          <p:cNvPr id="358" name="Google Shape;358;g175e8a2a4ee_0_29"/>
          <p:cNvPicPr preferRelativeResize="0"/>
          <p:nvPr/>
        </p:nvPicPr>
        <p:blipFill>
          <a:blip r:embed="rId5">
            <a:alphaModFix/>
          </a:blip>
          <a:stretch>
            <a:fillRect/>
          </a:stretch>
        </p:blipFill>
        <p:spPr>
          <a:xfrm>
            <a:off x="8220125" y="4326925"/>
            <a:ext cx="3576999" cy="22683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62" name="Shape 362"/>
        <p:cNvGrpSpPr/>
        <p:nvPr/>
      </p:nvGrpSpPr>
      <p:grpSpPr>
        <a:xfrm>
          <a:off x="0" y="0"/>
          <a:ext cx="0" cy="0"/>
          <a:chOff x="0" y="0"/>
          <a:chExt cx="0" cy="0"/>
        </a:xfrm>
      </p:grpSpPr>
      <p:sp>
        <p:nvSpPr>
          <p:cNvPr id="363" name="Google Shape;363;p16"/>
          <p:cNvSpPr txBox="1"/>
          <p:nvPr/>
        </p:nvSpPr>
        <p:spPr>
          <a:xfrm>
            <a:off x="1278825" y="-5975"/>
            <a:ext cx="10161300" cy="1543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5400"/>
              <a:buFont typeface="Arial"/>
              <a:buNone/>
            </a:pPr>
            <a:r>
              <a:rPr b="1" i="0" lang="en-CA" sz="5400" u="none" cap="none" strike="noStrike">
                <a:solidFill>
                  <a:srgbClr val="0000FF"/>
                </a:solidFill>
                <a:latin typeface="Arial Rounded"/>
                <a:ea typeface="Arial Rounded"/>
                <a:cs typeface="Arial Rounded"/>
                <a:sym typeface="Arial Rounded"/>
              </a:rPr>
              <a:t> </a:t>
            </a:r>
            <a:r>
              <a:rPr b="1" lang="en-CA" sz="5400">
                <a:solidFill>
                  <a:srgbClr val="0000FF"/>
                </a:solidFill>
                <a:latin typeface="Arial Rounded"/>
                <a:ea typeface="Arial Rounded"/>
                <a:cs typeface="Arial Rounded"/>
                <a:sym typeface="Arial Rounded"/>
              </a:rPr>
              <a:t>Meretz (“Israel’s Left”) מרצ</a:t>
            </a:r>
            <a:endParaRPr b="1" i="0" sz="5400" u="none" cap="none" strike="noStrike">
              <a:solidFill>
                <a:srgbClr val="0000FF"/>
              </a:solidFill>
              <a:latin typeface="Arial Rounded"/>
              <a:ea typeface="Arial Rounded"/>
              <a:cs typeface="Arial Rounded"/>
              <a:sym typeface="Arial Rounded"/>
            </a:endParaRPr>
          </a:p>
        </p:txBody>
      </p:sp>
      <p:sp>
        <p:nvSpPr>
          <p:cNvPr id="364" name="Google Shape;364;p16"/>
          <p:cNvSpPr txBox="1"/>
          <p:nvPr/>
        </p:nvSpPr>
        <p:spPr>
          <a:xfrm>
            <a:off x="419200" y="926314"/>
            <a:ext cx="7870800" cy="3735000"/>
          </a:xfrm>
          <a:prstGeom prst="rect">
            <a:avLst/>
          </a:prstGeom>
          <a:noFill/>
          <a:ln>
            <a:noFill/>
          </a:ln>
        </p:spPr>
        <p:txBody>
          <a:bodyPr anchorCtr="0" anchor="t" bIns="45700" lIns="91425" spcFirstLastPara="1" rIns="91425" wrap="square" tIns="45700">
            <a:noAutofit/>
          </a:bodyPr>
          <a:lstStyle/>
          <a:p>
            <a:pPr indent="-342900" lvl="0" marL="457200" marR="0" rtl="0" algn="l">
              <a:lnSpc>
                <a:spcPct val="90000"/>
              </a:lnSpc>
              <a:spcBef>
                <a:spcPts val="0"/>
              </a:spcBef>
              <a:spcAft>
                <a:spcPts val="0"/>
              </a:spcAft>
              <a:buClr>
                <a:schemeClr val="dk1"/>
              </a:buClr>
              <a:buSzPts val="1800"/>
              <a:buFont typeface="Nunito"/>
              <a:buChar char="▪"/>
            </a:pPr>
            <a:r>
              <a:rPr b="1" lang="en-CA" sz="2000">
                <a:solidFill>
                  <a:schemeClr val="dk1"/>
                </a:solidFill>
                <a:latin typeface="Arial Rounded"/>
                <a:ea typeface="Arial Rounded"/>
                <a:cs typeface="Arial Rounded"/>
                <a:sym typeface="Arial Rounded"/>
              </a:rPr>
              <a:t>Far left, Zionist, socialist, progressive party</a:t>
            </a:r>
            <a:endParaRPr b="1" sz="2000">
              <a:solidFill>
                <a:schemeClr val="dk1"/>
              </a:solidFill>
              <a:latin typeface="Arial Rounded"/>
              <a:ea typeface="Arial Rounded"/>
              <a:cs typeface="Arial Rounded"/>
              <a:sym typeface="Arial Rounded"/>
            </a:endParaRPr>
          </a:p>
          <a:p>
            <a:pPr indent="-342900" lvl="0" marL="457200" marR="0" rtl="0" algn="l">
              <a:lnSpc>
                <a:spcPct val="115000"/>
              </a:lnSpc>
              <a:spcBef>
                <a:spcPts val="1600"/>
              </a:spcBef>
              <a:spcAft>
                <a:spcPts val="0"/>
              </a:spcAft>
              <a:buClr>
                <a:schemeClr val="dk1"/>
              </a:buClr>
              <a:buSzPts val="1800"/>
              <a:buFont typeface="Nunito"/>
              <a:buChar char="▪"/>
            </a:pPr>
            <a:r>
              <a:rPr b="1" lang="en-CA" sz="2000">
                <a:solidFill>
                  <a:schemeClr val="dk1"/>
                </a:solidFill>
                <a:latin typeface="Arial Rounded"/>
                <a:ea typeface="Arial Rounded"/>
                <a:cs typeface="Arial Rounded"/>
                <a:sym typeface="Arial Rounded"/>
              </a:rPr>
              <a:t>Emphasize peace with the Palestinians, human rights for ethnic and sexual minorities, and environmentalism</a:t>
            </a:r>
            <a:endParaRPr b="1" sz="2000">
              <a:solidFill>
                <a:schemeClr val="dk1"/>
              </a:solidFill>
              <a:latin typeface="Arial Rounded"/>
              <a:ea typeface="Arial Rounded"/>
              <a:cs typeface="Arial Rounded"/>
              <a:sym typeface="Arial Rounded"/>
            </a:endParaRPr>
          </a:p>
          <a:p>
            <a:pPr indent="-342900" lvl="0" marL="457200" marR="0" rtl="0" algn="l">
              <a:lnSpc>
                <a:spcPct val="115000"/>
              </a:lnSpc>
              <a:spcBef>
                <a:spcPts val="1600"/>
              </a:spcBef>
              <a:spcAft>
                <a:spcPts val="0"/>
              </a:spcAft>
              <a:buClr>
                <a:schemeClr val="dk1"/>
              </a:buClr>
              <a:buSzPts val="1800"/>
              <a:buFont typeface="Nunito"/>
              <a:buChar char="▪"/>
            </a:pPr>
            <a:r>
              <a:rPr b="1" lang="en-CA" sz="2000">
                <a:solidFill>
                  <a:schemeClr val="dk1"/>
                </a:solidFill>
                <a:latin typeface="Arial Rounded"/>
                <a:ea typeface="Arial Rounded"/>
                <a:cs typeface="Arial Rounded"/>
                <a:sym typeface="Arial Rounded"/>
              </a:rPr>
              <a:t>Two states solution - Dismantling most Israeli settlements in the West Bank and struggle for the protection of human rights in the Israeli-occupied territories</a:t>
            </a:r>
            <a:endParaRPr b="1" sz="2000">
              <a:solidFill>
                <a:schemeClr val="dk1"/>
              </a:solidFill>
              <a:latin typeface="Arial Rounded"/>
              <a:ea typeface="Arial Rounded"/>
              <a:cs typeface="Arial Rounded"/>
              <a:sym typeface="Arial Rounded"/>
            </a:endParaRPr>
          </a:p>
          <a:p>
            <a:pPr indent="-342900" lvl="0" marL="457200" marR="0" rtl="0" algn="l">
              <a:lnSpc>
                <a:spcPct val="115000"/>
              </a:lnSpc>
              <a:spcBef>
                <a:spcPts val="1600"/>
              </a:spcBef>
              <a:spcAft>
                <a:spcPts val="0"/>
              </a:spcAft>
              <a:buClr>
                <a:schemeClr val="dk1"/>
              </a:buClr>
              <a:buSzPts val="1800"/>
              <a:buFont typeface="Nunito"/>
              <a:buChar char="▪"/>
            </a:pPr>
            <a:r>
              <a:rPr b="1" i="0" lang="en-CA" sz="2000" u="none" cap="none" strike="noStrike">
                <a:solidFill>
                  <a:schemeClr val="dk1"/>
                </a:solidFill>
                <a:latin typeface="Arial Rounded"/>
                <a:ea typeface="Arial Rounded"/>
                <a:cs typeface="Arial Rounded"/>
                <a:sym typeface="Arial Rounded"/>
              </a:rPr>
              <a:t>Meretz calls on the world to recognize a Palestinian state, without negotiations with Israel and even against its consent.</a:t>
            </a:r>
            <a:endParaRPr b="1" i="0" sz="2000" u="none" cap="none" strike="noStrike">
              <a:solidFill>
                <a:schemeClr val="dk1"/>
              </a:solidFill>
              <a:latin typeface="Arial Rounded"/>
              <a:ea typeface="Arial Rounded"/>
              <a:cs typeface="Arial Rounded"/>
              <a:sym typeface="Arial Rounded"/>
            </a:endParaRPr>
          </a:p>
          <a:p>
            <a:pPr indent="-342900" lvl="0" marL="457200" marR="0" rtl="0" algn="l">
              <a:lnSpc>
                <a:spcPct val="115000"/>
              </a:lnSpc>
              <a:spcBef>
                <a:spcPts val="1600"/>
              </a:spcBef>
              <a:spcAft>
                <a:spcPts val="0"/>
              </a:spcAft>
              <a:buClr>
                <a:schemeClr val="dk1"/>
              </a:buClr>
              <a:buSzPts val="1800"/>
              <a:buFont typeface="Nunito"/>
              <a:buChar char="▪"/>
            </a:pPr>
            <a:r>
              <a:rPr b="1" lang="en-CA" sz="2000">
                <a:solidFill>
                  <a:schemeClr val="dk1"/>
                </a:solidFill>
                <a:latin typeface="Arial Rounded"/>
                <a:ea typeface="Arial Rounded"/>
                <a:cs typeface="Arial Rounded"/>
                <a:sym typeface="Arial Rounded"/>
              </a:rPr>
              <a:t>Promotes separation of religion and state</a:t>
            </a:r>
            <a:endParaRPr b="1" sz="2000">
              <a:solidFill>
                <a:schemeClr val="dk1"/>
              </a:solidFill>
              <a:latin typeface="Arial Rounded"/>
              <a:ea typeface="Arial Rounded"/>
              <a:cs typeface="Arial Rounded"/>
              <a:sym typeface="Arial Rounded"/>
            </a:endParaRPr>
          </a:p>
          <a:p>
            <a:pPr indent="0" lvl="0" marL="0" marR="0" rtl="0" algn="l">
              <a:lnSpc>
                <a:spcPct val="115000"/>
              </a:lnSpc>
              <a:spcBef>
                <a:spcPts val="1600"/>
              </a:spcBef>
              <a:spcAft>
                <a:spcPts val="0"/>
              </a:spcAft>
              <a:buClr>
                <a:schemeClr val="lt1"/>
              </a:buClr>
              <a:buSzPts val="2000"/>
              <a:buFont typeface="Lustria"/>
              <a:buNone/>
            </a:pPr>
            <a:r>
              <a:t/>
            </a:r>
            <a:endParaRPr b="1" sz="2000">
              <a:solidFill>
                <a:schemeClr val="dk1"/>
              </a:solidFill>
              <a:latin typeface="Arial Rounded"/>
              <a:ea typeface="Arial Rounded"/>
              <a:cs typeface="Arial Rounded"/>
              <a:sym typeface="Arial Rounded"/>
            </a:endParaRPr>
          </a:p>
        </p:txBody>
      </p:sp>
      <p:cxnSp>
        <p:nvCxnSpPr>
          <p:cNvPr id="365" name="Google Shape;365;p16"/>
          <p:cNvCxnSpPr/>
          <p:nvPr/>
        </p:nvCxnSpPr>
        <p:spPr>
          <a:xfrm flipH="1" rot="10800000">
            <a:off x="2594719" y="5747720"/>
            <a:ext cx="1760100" cy="9600"/>
          </a:xfrm>
          <a:prstGeom prst="straightConnector1">
            <a:avLst/>
          </a:prstGeom>
          <a:noFill/>
          <a:ln cap="flat" cmpd="sng" w="107950">
            <a:solidFill>
              <a:schemeClr val="accent3"/>
            </a:solidFill>
            <a:prstDash val="solid"/>
            <a:round/>
            <a:headEnd len="sm" w="sm" type="none"/>
            <a:tailEnd len="sm" w="sm" type="none"/>
          </a:ln>
          <a:effectLst>
            <a:outerShdw blurRad="63500" rotWithShape="0" dir="5400000" dist="25400">
              <a:srgbClr val="000000">
                <a:alpha val="60000"/>
              </a:srgbClr>
            </a:outerShdw>
          </a:effectLst>
        </p:spPr>
      </p:cxnSp>
      <p:sp>
        <p:nvSpPr>
          <p:cNvPr id="366" name="Google Shape;366;p16"/>
          <p:cNvSpPr txBox="1"/>
          <p:nvPr/>
        </p:nvSpPr>
        <p:spPr>
          <a:xfrm>
            <a:off x="4479324" y="5571525"/>
            <a:ext cx="1389300" cy="279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CA" sz="2000" u="none" cap="none" strike="noStrike">
                <a:solidFill>
                  <a:schemeClr val="dk1"/>
                </a:solidFill>
                <a:latin typeface="Nunito"/>
                <a:ea typeface="Nunito"/>
                <a:cs typeface="Nunito"/>
                <a:sym typeface="Nunito"/>
              </a:rPr>
              <a:t>Capitalist</a:t>
            </a:r>
            <a:endParaRPr b="1" i="0" sz="2000" u="none" cap="none" strike="noStrike">
              <a:solidFill>
                <a:schemeClr val="dk1"/>
              </a:solidFill>
              <a:latin typeface="Nunito"/>
              <a:ea typeface="Nunito"/>
              <a:cs typeface="Nunito"/>
              <a:sym typeface="Nunito"/>
            </a:endParaRPr>
          </a:p>
        </p:txBody>
      </p:sp>
      <p:sp>
        <p:nvSpPr>
          <p:cNvPr id="367" name="Google Shape;367;p16"/>
          <p:cNvSpPr txBox="1"/>
          <p:nvPr/>
        </p:nvSpPr>
        <p:spPr>
          <a:xfrm>
            <a:off x="1278824" y="5628737"/>
            <a:ext cx="1290600" cy="450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CA" sz="1800" u="none" cap="none" strike="noStrike">
                <a:solidFill>
                  <a:schemeClr val="dk1"/>
                </a:solidFill>
                <a:latin typeface="Nunito"/>
                <a:ea typeface="Nunito"/>
                <a:cs typeface="Nunito"/>
                <a:sym typeface="Nunito"/>
              </a:rPr>
              <a:t>Social</a:t>
            </a:r>
            <a:r>
              <a:rPr b="1" lang="en-CA" sz="1800">
                <a:solidFill>
                  <a:schemeClr val="dk1"/>
                </a:solidFill>
                <a:latin typeface="Nunito"/>
                <a:ea typeface="Nunito"/>
                <a:cs typeface="Nunito"/>
                <a:sym typeface="Nunito"/>
              </a:rPr>
              <a:t>ist</a:t>
            </a:r>
            <a:endParaRPr b="1" i="0" sz="1800" u="none" cap="none" strike="noStrike">
              <a:solidFill>
                <a:schemeClr val="dk1"/>
              </a:solidFill>
              <a:latin typeface="Nunito"/>
              <a:ea typeface="Nunito"/>
              <a:cs typeface="Nunito"/>
              <a:sym typeface="Nunito"/>
            </a:endParaRPr>
          </a:p>
        </p:txBody>
      </p:sp>
      <p:cxnSp>
        <p:nvCxnSpPr>
          <p:cNvPr id="368" name="Google Shape;368;p16"/>
          <p:cNvCxnSpPr/>
          <p:nvPr/>
        </p:nvCxnSpPr>
        <p:spPr>
          <a:xfrm flipH="1" rot="10800000">
            <a:off x="2594719" y="6564342"/>
            <a:ext cx="1760100" cy="9600"/>
          </a:xfrm>
          <a:prstGeom prst="straightConnector1">
            <a:avLst/>
          </a:prstGeom>
          <a:noFill/>
          <a:ln cap="flat" cmpd="sng" w="107950">
            <a:solidFill>
              <a:schemeClr val="accent3"/>
            </a:solidFill>
            <a:prstDash val="solid"/>
            <a:round/>
            <a:headEnd len="sm" w="sm" type="none"/>
            <a:tailEnd len="sm" w="sm" type="none"/>
          </a:ln>
          <a:effectLst>
            <a:outerShdw blurRad="63500" rotWithShape="0" dir="5400000" dist="25400">
              <a:srgbClr val="000000">
                <a:alpha val="60000"/>
              </a:srgbClr>
            </a:outerShdw>
          </a:effectLst>
        </p:spPr>
      </p:cxnSp>
      <p:sp>
        <p:nvSpPr>
          <p:cNvPr id="369" name="Google Shape;369;p16"/>
          <p:cNvSpPr txBox="1"/>
          <p:nvPr/>
        </p:nvSpPr>
        <p:spPr>
          <a:xfrm>
            <a:off x="1345773" y="6426181"/>
            <a:ext cx="1223400" cy="279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CA" sz="2000" u="none" cap="none" strike="noStrike">
                <a:solidFill>
                  <a:schemeClr val="dk1"/>
                </a:solidFill>
                <a:latin typeface="Nunito"/>
                <a:ea typeface="Nunito"/>
                <a:cs typeface="Nunito"/>
                <a:sym typeface="Nunito"/>
              </a:rPr>
              <a:t>State</a:t>
            </a:r>
            <a:endParaRPr b="1" i="0" sz="2000" u="none" cap="none" strike="noStrike">
              <a:solidFill>
                <a:schemeClr val="dk1"/>
              </a:solidFill>
              <a:latin typeface="Nunito"/>
              <a:ea typeface="Nunito"/>
              <a:cs typeface="Nunito"/>
              <a:sym typeface="Nunito"/>
            </a:endParaRPr>
          </a:p>
        </p:txBody>
      </p:sp>
      <p:cxnSp>
        <p:nvCxnSpPr>
          <p:cNvPr id="370" name="Google Shape;370;p16"/>
          <p:cNvCxnSpPr/>
          <p:nvPr/>
        </p:nvCxnSpPr>
        <p:spPr>
          <a:xfrm flipH="1" rot="10800000">
            <a:off x="2577865" y="6176522"/>
            <a:ext cx="1760100" cy="9600"/>
          </a:xfrm>
          <a:prstGeom prst="straightConnector1">
            <a:avLst/>
          </a:prstGeom>
          <a:noFill/>
          <a:ln cap="flat" cmpd="sng" w="107950">
            <a:solidFill>
              <a:schemeClr val="accent3"/>
            </a:solidFill>
            <a:prstDash val="solid"/>
            <a:round/>
            <a:headEnd len="sm" w="sm" type="none"/>
            <a:tailEnd len="sm" w="sm" type="none"/>
          </a:ln>
          <a:effectLst>
            <a:outerShdw blurRad="63500" rotWithShape="0" dir="5400000" dist="25400">
              <a:srgbClr val="000000">
                <a:alpha val="60000"/>
              </a:srgbClr>
            </a:outerShdw>
          </a:effectLst>
        </p:spPr>
      </p:cxnSp>
      <p:sp>
        <p:nvSpPr>
          <p:cNvPr id="371" name="Google Shape;371;p16"/>
          <p:cNvSpPr txBox="1"/>
          <p:nvPr/>
        </p:nvSpPr>
        <p:spPr>
          <a:xfrm>
            <a:off x="4505949" y="6037116"/>
            <a:ext cx="1223400" cy="279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CA" sz="2000" u="none" cap="none" strike="noStrike">
                <a:solidFill>
                  <a:schemeClr val="dk1"/>
                </a:solidFill>
                <a:latin typeface="Nunito"/>
                <a:ea typeface="Nunito"/>
                <a:cs typeface="Nunito"/>
                <a:sym typeface="Nunito"/>
              </a:rPr>
              <a:t>Security</a:t>
            </a:r>
            <a:endParaRPr b="1" i="0" sz="2000" u="none" cap="none" strike="noStrike">
              <a:solidFill>
                <a:schemeClr val="dk1"/>
              </a:solidFill>
              <a:latin typeface="Nunito"/>
              <a:ea typeface="Nunito"/>
              <a:cs typeface="Nunito"/>
              <a:sym typeface="Nunito"/>
            </a:endParaRPr>
          </a:p>
        </p:txBody>
      </p:sp>
      <p:sp>
        <p:nvSpPr>
          <p:cNvPr id="372" name="Google Shape;372;p16"/>
          <p:cNvSpPr txBox="1"/>
          <p:nvPr/>
        </p:nvSpPr>
        <p:spPr>
          <a:xfrm>
            <a:off x="1410822" y="6037116"/>
            <a:ext cx="1100100" cy="279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CA" sz="2000" u="none" cap="none" strike="noStrike">
                <a:solidFill>
                  <a:schemeClr val="dk1"/>
                </a:solidFill>
                <a:latin typeface="Nunito"/>
                <a:ea typeface="Nunito"/>
                <a:cs typeface="Nunito"/>
                <a:sym typeface="Nunito"/>
              </a:rPr>
              <a:t>Peace</a:t>
            </a:r>
            <a:endParaRPr b="1" i="0" sz="2000" u="none" cap="none" strike="noStrike">
              <a:solidFill>
                <a:schemeClr val="dk1"/>
              </a:solidFill>
              <a:latin typeface="Nunito"/>
              <a:ea typeface="Nunito"/>
              <a:cs typeface="Nunito"/>
              <a:sym typeface="Nunito"/>
            </a:endParaRPr>
          </a:p>
        </p:txBody>
      </p:sp>
      <p:sp>
        <p:nvSpPr>
          <p:cNvPr id="373" name="Google Shape;373;p16"/>
          <p:cNvSpPr/>
          <p:nvPr/>
        </p:nvSpPr>
        <p:spPr>
          <a:xfrm>
            <a:off x="2566110" y="6503167"/>
            <a:ext cx="169500" cy="129900"/>
          </a:xfrm>
          <a:prstGeom prst="ellipse">
            <a:avLst/>
          </a:prstGeom>
          <a:solidFill>
            <a:schemeClr val="accent1"/>
          </a:solidFill>
          <a:ln cap="rnd" cmpd="sng" w="15875">
            <a:solidFill>
              <a:srgbClr val="89321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stria"/>
              <a:ea typeface="Lustria"/>
              <a:cs typeface="Lustria"/>
              <a:sym typeface="Lustria"/>
            </a:endParaRPr>
          </a:p>
        </p:txBody>
      </p:sp>
      <p:cxnSp>
        <p:nvCxnSpPr>
          <p:cNvPr id="374" name="Google Shape;374;p16"/>
          <p:cNvCxnSpPr/>
          <p:nvPr/>
        </p:nvCxnSpPr>
        <p:spPr>
          <a:xfrm flipH="1" rot="10800000">
            <a:off x="2585882" y="5385936"/>
            <a:ext cx="1760100" cy="9600"/>
          </a:xfrm>
          <a:prstGeom prst="straightConnector1">
            <a:avLst/>
          </a:prstGeom>
          <a:noFill/>
          <a:ln cap="flat" cmpd="sng" w="107950">
            <a:solidFill>
              <a:schemeClr val="accent3"/>
            </a:solidFill>
            <a:prstDash val="solid"/>
            <a:round/>
            <a:headEnd len="sm" w="sm" type="none"/>
            <a:tailEnd len="sm" w="sm" type="none"/>
          </a:ln>
          <a:effectLst>
            <a:outerShdw blurRad="63500" rotWithShape="0" dir="5400000" dist="25400">
              <a:srgbClr val="000000">
                <a:alpha val="60000"/>
              </a:srgbClr>
            </a:outerShdw>
          </a:effectLst>
        </p:spPr>
      </p:cxnSp>
      <p:sp>
        <p:nvSpPr>
          <p:cNvPr id="375" name="Google Shape;375;p16"/>
          <p:cNvSpPr txBox="1"/>
          <p:nvPr/>
        </p:nvSpPr>
        <p:spPr>
          <a:xfrm>
            <a:off x="1336936" y="5247775"/>
            <a:ext cx="1223400" cy="279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CA" sz="2000" u="none" cap="none" strike="noStrike">
                <a:solidFill>
                  <a:schemeClr val="dk1"/>
                </a:solidFill>
                <a:latin typeface="Nunito"/>
                <a:ea typeface="Nunito"/>
                <a:cs typeface="Nunito"/>
                <a:sym typeface="Nunito"/>
              </a:rPr>
              <a:t>Left</a:t>
            </a:r>
            <a:endParaRPr b="1" i="0" sz="2000" u="none" cap="none" strike="noStrike">
              <a:solidFill>
                <a:schemeClr val="dk1"/>
              </a:solidFill>
              <a:latin typeface="Nunito"/>
              <a:ea typeface="Nunito"/>
              <a:cs typeface="Nunito"/>
              <a:sym typeface="Nunito"/>
            </a:endParaRPr>
          </a:p>
        </p:txBody>
      </p:sp>
      <p:sp>
        <p:nvSpPr>
          <p:cNvPr id="376" name="Google Shape;376;p16"/>
          <p:cNvSpPr txBox="1"/>
          <p:nvPr/>
        </p:nvSpPr>
        <p:spPr>
          <a:xfrm>
            <a:off x="4482684" y="5253778"/>
            <a:ext cx="1100100" cy="279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CA" sz="2000" u="none" cap="none" strike="noStrike">
                <a:solidFill>
                  <a:schemeClr val="dk1"/>
                </a:solidFill>
                <a:latin typeface="Nunito"/>
                <a:ea typeface="Nunito"/>
                <a:cs typeface="Nunito"/>
                <a:sym typeface="Nunito"/>
              </a:rPr>
              <a:t>Right</a:t>
            </a:r>
            <a:endParaRPr b="1" i="0" sz="2000" u="none" cap="none" strike="noStrike">
              <a:solidFill>
                <a:schemeClr val="dk1"/>
              </a:solidFill>
              <a:latin typeface="Nunito"/>
              <a:ea typeface="Nunito"/>
              <a:cs typeface="Nunito"/>
              <a:sym typeface="Nunito"/>
            </a:endParaRPr>
          </a:p>
        </p:txBody>
      </p:sp>
      <p:sp>
        <p:nvSpPr>
          <p:cNvPr id="377" name="Google Shape;377;p16"/>
          <p:cNvSpPr/>
          <p:nvPr/>
        </p:nvSpPr>
        <p:spPr>
          <a:xfrm>
            <a:off x="2540634" y="6120429"/>
            <a:ext cx="169500" cy="129900"/>
          </a:xfrm>
          <a:prstGeom prst="ellipse">
            <a:avLst/>
          </a:prstGeom>
          <a:solidFill>
            <a:schemeClr val="accent1"/>
          </a:solidFill>
          <a:ln cap="rnd" cmpd="sng" w="15875">
            <a:solidFill>
              <a:srgbClr val="89321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stria"/>
              <a:ea typeface="Lustria"/>
              <a:cs typeface="Lustria"/>
              <a:sym typeface="Lustria"/>
            </a:endParaRPr>
          </a:p>
        </p:txBody>
      </p:sp>
      <p:sp>
        <p:nvSpPr>
          <p:cNvPr id="378" name="Google Shape;378;p16"/>
          <p:cNvSpPr/>
          <p:nvPr/>
        </p:nvSpPr>
        <p:spPr>
          <a:xfrm>
            <a:off x="2546598" y="5692438"/>
            <a:ext cx="169500" cy="129900"/>
          </a:xfrm>
          <a:prstGeom prst="ellipse">
            <a:avLst/>
          </a:prstGeom>
          <a:solidFill>
            <a:schemeClr val="accent1"/>
          </a:solidFill>
          <a:ln cap="rnd" cmpd="sng" w="15875">
            <a:solidFill>
              <a:srgbClr val="89321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stria"/>
              <a:ea typeface="Lustria"/>
              <a:cs typeface="Lustria"/>
              <a:sym typeface="Lustria"/>
            </a:endParaRPr>
          </a:p>
        </p:txBody>
      </p:sp>
      <p:sp>
        <p:nvSpPr>
          <p:cNvPr id="379" name="Google Shape;379;p16"/>
          <p:cNvSpPr/>
          <p:nvPr/>
        </p:nvSpPr>
        <p:spPr>
          <a:xfrm>
            <a:off x="2546598" y="5325791"/>
            <a:ext cx="169500" cy="129900"/>
          </a:xfrm>
          <a:prstGeom prst="ellipse">
            <a:avLst/>
          </a:prstGeom>
          <a:solidFill>
            <a:schemeClr val="accent1"/>
          </a:solidFill>
          <a:ln cap="rnd" cmpd="sng" w="15875">
            <a:solidFill>
              <a:srgbClr val="89321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stria"/>
              <a:ea typeface="Lustria"/>
              <a:cs typeface="Lustria"/>
              <a:sym typeface="Lustria"/>
            </a:endParaRPr>
          </a:p>
        </p:txBody>
      </p:sp>
      <p:pic>
        <p:nvPicPr>
          <p:cNvPr id="380" name="Google Shape;380;p16"/>
          <p:cNvPicPr preferRelativeResize="0"/>
          <p:nvPr/>
        </p:nvPicPr>
        <p:blipFill rotWithShape="1">
          <a:blip r:embed="rId4">
            <a:alphaModFix/>
          </a:blip>
          <a:srcRect b="0" l="0" r="0" t="0"/>
          <a:stretch/>
        </p:blipFill>
        <p:spPr>
          <a:xfrm>
            <a:off x="8671698" y="4493315"/>
            <a:ext cx="2798142" cy="1543801"/>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1960"/>
              </a:srgbClr>
            </a:outerShdw>
          </a:effectLst>
        </p:spPr>
      </p:pic>
      <p:sp>
        <p:nvSpPr>
          <p:cNvPr id="381" name="Google Shape;381;p16"/>
          <p:cNvSpPr txBox="1"/>
          <p:nvPr/>
        </p:nvSpPr>
        <p:spPr>
          <a:xfrm>
            <a:off x="4357701" y="6381550"/>
            <a:ext cx="1585800" cy="295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CA" sz="2000" u="none" cap="none" strike="noStrike">
                <a:solidFill>
                  <a:schemeClr val="dk1"/>
                </a:solidFill>
                <a:latin typeface="Nunito"/>
                <a:ea typeface="Nunito"/>
                <a:cs typeface="Nunito"/>
                <a:sym typeface="Nunito"/>
              </a:rPr>
              <a:t>“Church”</a:t>
            </a:r>
            <a:endParaRPr b="1" i="0" sz="2000" u="none" cap="none" strike="noStrike">
              <a:solidFill>
                <a:schemeClr val="dk1"/>
              </a:solidFill>
              <a:latin typeface="Nunito"/>
              <a:ea typeface="Nunito"/>
              <a:cs typeface="Nunito"/>
              <a:sym typeface="Nunito"/>
            </a:endParaRPr>
          </a:p>
        </p:txBody>
      </p:sp>
      <p:sp>
        <p:nvSpPr>
          <p:cNvPr id="382" name="Google Shape;382;p16"/>
          <p:cNvSpPr txBox="1"/>
          <p:nvPr/>
        </p:nvSpPr>
        <p:spPr>
          <a:xfrm>
            <a:off x="8202212" y="3509450"/>
            <a:ext cx="3915900" cy="646500"/>
          </a:xfrm>
          <a:prstGeom prst="rect">
            <a:avLst/>
          </a:prstGeom>
          <a:gradFill>
            <a:gsLst>
              <a:gs pos="0">
                <a:srgbClr val="D4E5F5"/>
              </a:gs>
              <a:gs pos="100000">
                <a:srgbClr val="70A4D5"/>
              </a:gs>
            </a:gsLst>
            <a:path path="circle">
              <a:fillToRect b="50%" l="50%" r="50%" t="50%"/>
            </a:path>
            <a:tileRect/>
          </a:gra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1600">
                <a:solidFill>
                  <a:schemeClr val="dk1"/>
                </a:solidFill>
                <a:latin typeface="Arial Rounded"/>
                <a:ea typeface="Arial Rounded"/>
                <a:cs typeface="Arial Rounded"/>
                <a:sym typeface="Arial Rounded"/>
              </a:rPr>
              <a:t>Current Mandate Status: 5 </a:t>
            </a:r>
            <a:r>
              <a:rPr b="1" lang="en-CA" sz="2000">
                <a:solidFill>
                  <a:schemeClr val="dk1"/>
                </a:solidFill>
                <a:latin typeface="Arial Rounded"/>
                <a:ea typeface="Arial Rounded"/>
                <a:cs typeface="Arial Rounded"/>
                <a:sym typeface="Arial Rounded"/>
              </a:rPr>
              <a:t>Expectations of mandates: 5</a:t>
            </a:r>
            <a:endParaRPr b="1" sz="2000">
              <a:solidFill>
                <a:schemeClr val="dk1"/>
              </a:solidFill>
              <a:latin typeface="Arial Rounded"/>
              <a:ea typeface="Arial Rounded"/>
              <a:cs typeface="Arial Rounded"/>
              <a:sym typeface="Arial Rounded"/>
            </a:endParaRPr>
          </a:p>
        </p:txBody>
      </p:sp>
      <p:pic>
        <p:nvPicPr>
          <p:cNvPr descr="זהבה גלאון – ויקיפדיה" id="383" name="Google Shape;383;p16"/>
          <p:cNvPicPr preferRelativeResize="0"/>
          <p:nvPr/>
        </p:nvPicPr>
        <p:blipFill rotWithShape="1">
          <a:blip r:embed="rId5">
            <a:alphaModFix/>
          </a:blip>
          <a:srcRect b="0" l="0" r="0" t="0"/>
          <a:stretch/>
        </p:blipFill>
        <p:spPr>
          <a:xfrm>
            <a:off x="8761087" y="1537830"/>
            <a:ext cx="2619375" cy="17430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87" name="Shape 387"/>
        <p:cNvGrpSpPr/>
        <p:nvPr/>
      </p:nvGrpSpPr>
      <p:grpSpPr>
        <a:xfrm>
          <a:off x="0" y="0"/>
          <a:ext cx="0" cy="0"/>
          <a:chOff x="0" y="0"/>
          <a:chExt cx="0" cy="0"/>
        </a:xfrm>
      </p:grpSpPr>
      <p:sp>
        <p:nvSpPr>
          <p:cNvPr id="388" name="Google Shape;388;p17"/>
          <p:cNvSpPr txBox="1"/>
          <p:nvPr/>
        </p:nvSpPr>
        <p:spPr>
          <a:xfrm>
            <a:off x="0" y="0"/>
            <a:ext cx="12192000" cy="815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4700">
                <a:solidFill>
                  <a:srgbClr val="0000FF"/>
                </a:solidFill>
                <a:latin typeface="Arial Rounded"/>
                <a:ea typeface="Arial Rounded"/>
                <a:cs typeface="Arial Rounded"/>
                <a:sym typeface="Arial Rounded"/>
              </a:rPr>
              <a:t>Labor– העבודה</a:t>
            </a:r>
            <a:endParaRPr b="1" sz="4700">
              <a:solidFill>
                <a:srgbClr val="0000FF"/>
              </a:solidFill>
              <a:latin typeface="Arial Rounded"/>
              <a:ea typeface="Arial Rounded"/>
              <a:cs typeface="Arial Rounded"/>
              <a:sym typeface="Arial Rounded"/>
            </a:endParaRPr>
          </a:p>
        </p:txBody>
      </p:sp>
      <p:sp>
        <p:nvSpPr>
          <p:cNvPr id="389" name="Google Shape;389;p17"/>
          <p:cNvSpPr txBox="1"/>
          <p:nvPr/>
        </p:nvSpPr>
        <p:spPr>
          <a:xfrm>
            <a:off x="256841" y="915404"/>
            <a:ext cx="7750800" cy="36327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333333"/>
              </a:buClr>
              <a:buSzPts val="2000"/>
              <a:buFont typeface="Noto Sans Symbols"/>
              <a:buChar char="▪"/>
            </a:pPr>
            <a:r>
              <a:rPr b="1" lang="en-CA" sz="2000">
                <a:solidFill>
                  <a:srgbClr val="333333"/>
                </a:solidFill>
                <a:latin typeface="Arial Rounded"/>
                <a:ea typeface="Arial Rounded"/>
                <a:cs typeface="Arial Rounded"/>
                <a:sym typeface="Arial Rounded"/>
              </a:rPr>
              <a:t>Labor - For years the party has been suffering from internal instability (since Rabin's assassination), for the secong time Merav Michaeli is leading the party. Bringing it back to its historic good path.</a:t>
            </a:r>
            <a:endParaRPr b="1" sz="2000">
              <a:solidFill>
                <a:srgbClr val="333333"/>
              </a:solidFill>
              <a:latin typeface="Arial Rounded"/>
              <a:ea typeface="Arial Rounded"/>
              <a:cs typeface="Arial Rounded"/>
              <a:sym typeface="Arial Rounded"/>
            </a:endParaRPr>
          </a:p>
          <a:p>
            <a:pPr indent="-342900" lvl="0" marL="342900" marR="0" rtl="0" algn="l">
              <a:lnSpc>
                <a:spcPct val="150000"/>
              </a:lnSpc>
              <a:spcBef>
                <a:spcPts val="0"/>
              </a:spcBef>
              <a:spcAft>
                <a:spcPts val="0"/>
              </a:spcAft>
              <a:buClr>
                <a:srgbClr val="333333"/>
              </a:buClr>
              <a:buSzPts val="2000"/>
              <a:buFont typeface="Arial Rounded"/>
              <a:buChar char="▪"/>
            </a:pPr>
            <a:r>
              <a:rPr b="1" lang="en-CA" sz="2000">
                <a:solidFill>
                  <a:srgbClr val="333333"/>
                </a:solidFill>
                <a:latin typeface="Arial Rounded"/>
                <a:ea typeface="Arial Rounded"/>
                <a:cs typeface="Arial Rounded"/>
                <a:sym typeface="Arial Rounded"/>
              </a:rPr>
              <a:t>Promoting gender equality, have been the first party to have a reform rabbi in the knesset</a:t>
            </a:r>
            <a:endParaRPr b="1" sz="2000">
              <a:solidFill>
                <a:srgbClr val="333333"/>
              </a:solidFill>
              <a:latin typeface="Arial Rounded"/>
              <a:ea typeface="Arial Rounded"/>
              <a:cs typeface="Arial Rounded"/>
              <a:sym typeface="Arial Rounded"/>
            </a:endParaRPr>
          </a:p>
          <a:p>
            <a:pPr indent="-342900" lvl="0" marL="342900" marR="0" rtl="0" algn="l">
              <a:lnSpc>
                <a:spcPct val="150000"/>
              </a:lnSpc>
              <a:spcBef>
                <a:spcPts val="0"/>
              </a:spcBef>
              <a:spcAft>
                <a:spcPts val="0"/>
              </a:spcAft>
              <a:buClr>
                <a:srgbClr val="333333"/>
              </a:buClr>
              <a:buSzPts val="2000"/>
              <a:buFont typeface="Arial Rounded"/>
              <a:buChar char="▪"/>
            </a:pPr>
            <a:r>
              <a:rPr b="1" lang="en-CA" sz="2000">
                <a:solidFill>
                  <a:srgbClr val="333333"/>
                </a:solidFill>
                <a:latin typeface="Arial Rounded"/>
                <a:ea typeface="Arial Rounded"/>
                <a:cs typeface="Arial Rounded"/>
                <a:sym typeface="Arial Rounded"/>
              </a:rPr>
              <a:t>Democratic party</a:t>
            </a:r>
            <a:endParaRPr b="1" sz="2000">
              <a:solidFill>
                <a:srgbClr val="333333"/>
              </a:solidFill>
              <a:latin typeface="Arial Rounded"/>
              <a:ea typeface="Arial Rounded"/>
              <a:cs typeface="Arial Rounded"/>
              <a:sym typeface="Arial Rounded"/>
            </a:endParaRPr>
          </a:p>
          <a:p>
            <a:pPr indent="-215900" lvl="0" marL="342900" marR="0" rtl="0" algn="l">
              <a:lnSpc>
                <a:spcPct val="150000"/>
              </a:lnSpc>
              <a:spcBef>
                <a:spcPts val="0"/>
              </a:spcBef>
              <a:spcAft>
                <a:spcPts val="0"/>
              </a:spcAft>
              <a:buClr>
                <a:schemeClr val="lt1"/>
              </a:buClr>
              <a:buSzPts val="2000"/>
              <a:buFont typeface="Noto Sans Symbols"/>
              <a:buNone/>
            </a:pPr>
            <a:r>
              <a:t/>
            </a:r>
            <a:endParaRPr b="1" sz="2000">
              <a:solidFill>
                <a:srgbClr val="333333"/>
              </a:solidFill>
              <a:latin typeface="Arial Rounded"/>
              <a:ea typeface="Arial Rounded"/>
              <a:cs typeface="Arial Rounded"/>
              <a:sym typeface="Arial Rounded"/>
            </a:endParaRPr>
          </a:p>
        </p:txBody>
      </p:sp>
      <p:cxnSp>
        <p:nvCxnSpPr>
          <p:cNvPr id="390" name="Google Shape;390;p17"/>
          <p:cNvCxnSpPr/>
          <p:nvPr/>
        </p:nvCxnSpPr>
        <p:spPr>
          <a:xfrm flipH="1" rot="10800000">
            <a:off x="3876485" y="4903044"/>
            <a:ext cx="2265528" cy="13648"/>
          </a:xfrm>
          <a:prstGeom prst="straightConnector1">
            <a:avLst/>
          </a:prstGeom>
          <a:noFill/>
          <a:ln cap="flat" cmpd="sng" w="107950">
            <a:solidFill>
              <a:schemeClr val="accent3"/>
            </a:solidFill>
            <a:prstDash val="solid"/>
            <a:round/>
            <a:headEnd len="sm" w="sm" type="none"/>
            <a:tailEnd len="sm" w="sm" type="none"/>
          </a:ln>
          <a:effectLst>
            <a:outerShdw blurRad="63500" rotWithShape="0" dir="5400000" dist="25400">
              <a:srgbClr val="000000">
                <a:alpha val="60000"/>
              </a:srgbClr>
            </a:outerShdw>
          </a:effectLst>
        </p:spPr>
      </p:cxnSp>
      <p:sp>
        <p:nvSpPr>
          <p:cNvPr id="391" name="Google Shape;391;p17"/>
          <p:cNvSpPr txBox="1"/>
          <p:nvPr/>
        </p:nvSpPr>
        <p:spPr>
          <a:xfrm>
            <a:off x="6302296" y="4650216"/>
            <a:ext cx="1575094"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rgbClr val="333333"/>
                </a:solidFill>
                <a:latin typeface="Arial Rounded"/>
                <a:ea typeface="Arial Rounded"/>
                <a:cs typeface="Arial Rounded"/>
                <a:sym typeface="Arial Rounded"/>
              </a:rPr>
              <a:t>Capitalistic</a:t>
            </a:r>
            <a:endParaRPr>
              <a:solidFill>
                <a:srgbClr val="333333"/>
              </a:solidFill>
            </a:endParaRPr>
          </a:p>
        </p:txBody>
      </p:sp>
      <p:sp>
        <p:nvSpPr>
          <p:cNvPr id="392" name="Google Shape;392;p17"/>
          <p:cNvSpPr txBox="1"/>
          <p:nvPr/>
        </p:nvSpPr>
        <p:spPr>
          <a:xfrm>
            <a:off x="2182709" y="4579879"/>
            <a:ext cx="16614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1800">
                <a:solidFill>
                  <a:srgbClr val="333333"/>
                </a:solidFill>
                <a:latin typeface="Arial Rounded"/>
                <a:ea typeface="Arial Rounded"/>
                <a:cs typeface="Arial Rounded"/>
                <a:sym typeface="Arial Rounded"/>
              </a:rPr>
              <a:t>Social-democratic</a:t>
            </a:r>
            <a:endParaRPr>
              <a:solidFill>
                <a:srgbClr val="333333"/>
              </a:solidFill>
            </a:endParaRPr>
          </a:p>
        </p:txBody>
      </p:sp>
      <p:cxnSp>
        <p:nvCxnSpPr>
          <p:cNvPr id="393" name="Google Shape;393;p17"/>
          <p:cNvCxnSpPr/>
          <p:nvPr/>
        </p:nvCxnSpPr>
        <p:spPr>
          <a:xfrm flipH="1" rot="10800000">
            <a:off x="3876485" y="6074232"/>
            <a:ext cx="2265528" cy="13648"/>
          </a:xfrm>
          <a:prstGeom prst="straightConnector1">
            <a:avLst/>
          </a:prstGeom>
          <a:noFill/>
          <a:ln cap="flat" cmpd="sng" w="107950">
            <a:solidFill>
              <a:schemeClr val="accent3"/>
            </a:solidFill>
            <a:prstDash val="solid"/>
            <a:round/>
            <a:headEnd len="sm" w="sm" type="none"/>
            <a:tailEnd len="sm" w="sm" type="none"/>
          </a:ln>
          <a:effectLst>
            <a:outerShdw blurRad="63500" rotWithShape="0" dir="5400000" dist="25400">
              <a:srgbClr val="000000">
                <a:alpha val="60000"/>
              </a:srgbClr>
            </a:outerShdw>
          </a:effectLst>
        </p:spPr>
      </p:cxnSp>
      <p:sp>
        <p:nvSpPr>
          <p:cNvPr id="394" name="Google Shape;394;p17"/>
          <p:cNvSpPr txBox="1"/>
          <p:nvPr/>
        </p:nvSpPr>
        <p:spPr>
          <a:xfrm>
            <a:off x="2268884" y="5875963"/>
            <a:ext cx="1575094"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rgbClr val="333333"/>
                </a:solidFill>
                <a:latin typeface="Arial Rounded"/>
                <a:ea typeface="Arial Rounded"/>
                <a:cs typeface="Arial Rounded"/>
                <a:sym typeface="Arial Rounded"/>
              </a:rPr>
              <a:t>State</a:t>
            </a:r>
            <a:endParaRPr>
              <a:solidFill>
                <a:srgbClr val="333333"/>
              </a:solidFill>
            </a:endParaRPr>
          </a:p>
        </p:txBody>
      </p:sp>
      <p:sp>
        <p:nvSpPr>
          <p:cNvPr id="395" name="Google Shape;395;p17"/>
          <p:cNvSpPr txBox="1"/>
          <p:nvPr/>
        </p:nvSpPr>
        <p:spPr>
          <a:xfrm>
            <a:off x="6317985" y="5884572"/>
            <a:ext cx="1416069"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rgbClr val="333333"/>
                </a:solidFill>
                <a:latin typeface="Arial Rounded"/>
                <a:ea typeface="Arial Rounded"/>
                <a:cs typeface="Arial Rounded"/>
                <a:sym typeface="Arial Rounded"/>
              </a:rPr>
              <a:t>Church</a:t>
            </a:r>
            <a:endParaRPr>
              <a:solidFill>
                <a:srgbClr val="333333"/>
              </a:solidFill>
            </a:endParaRPr>
          </a:p>
        </p:txBody>
      </p:sp>
      <p:cxnSp>
        <p:nvCxnSpPr>
          <p:cNvPr id="396" name="Google Shape;396;p17"/>
          <p:cNvCxnSpPr/>
          <p:nvPr/>
        </p:nvCxnSpPr>
        <p:spPr>
          <a:xfrm flipH="1" rot="10800000">
            <a:off x="3854791" y="5518026"/>
            <a:ext cx="2265528" cy="13648"/>
          </a:xfrm>
          <a:prstGeom prst="straightConnector1">
            <a:avLst/>
          </a:prstGeom>
          <a:noFill/>
          <a:ln cap="flat" cmpd="sng" w="107950">
            <a:solidFill>
              <a:schemeClr val="accent3"/>
            </a:solidFill>
            <a:prstDash val="solid"/>
            <a:round/>
            <a:headEnd len="sm" w="sm" type="none"/>
            <a:tailEnd len="sm" w="sm" type="none"/>
          </a:ln>
          <a:effectLst>
            <a:outerShdw blurRad="63500" rotWithShape="0" dir="5400000" dist="25400">
              <a:srgbClr val="000000">
                <a:alpha val="60000"/>
              </a:srgbClr>
            </a:outerShdw>
          </a:effectLst>
        </p:spPr>
      </p:cxnSp>
      <p:sp>
        <p:nvSpPr>
          <p:cNvPr id="397" name="Google Shape;397;p17"/>
          <p:cNvSpPr txBox="1"/>
          <p:nvPr/>
        </p:nvSpPr>
        <p:spPr>
          <a:xfrm>
            <a:off x="6238473" y="5317971"/>
            <a:ext cx="1575094"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rgbClr val="333333"/>
                </a:solidFill>
                <a:latin typeface="Arial Rounded"/>
                <a:ea typeface="Arial Rounded"/>
                <a:cs typeface="Arial Rounded"/>
                <a:sym typeface="Arial Rounded"/>
              </a:rPr>
              <a:t>Security</a:t>
            </a:r>
            <a:endParaRPr>
              <a:solidFill>
                <a:srgbClr val="333333"/>
              </a:solidFill>
            </a:endParaRPr>
          </a:p>
        </p:txBody>
      </p:sp>
      <p:sp>
        <p:nvSpPr>
          <p:cNvPr id="398" name="Google Shape;398;p17"/>
          <p:cNvSpPr txBox="1"/>
          <p:nvPr/>
        </p:nvSpPr>
        <p:spPr>
          <a:xfrm>
            <a:off x="2352612" y="5317971"/>
            <a:ext cx="1416069"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rgbClr val="333333"/>
                </a:solidFill>
                <a:latin typeface="Arial Rounded"/>
                <a:ea typeface="Arial Rounded"/>
                <a:cs typeface="Arial Rounded"/>
                <a:sym typeface="Arial Rounded"/>
              </a:rPr>
              <a:t>Peace</a:t>
            </a:r>
            <a:endParaRPr>
              <a:solidFill>
                <a:srgbClr val="333333"/>
              </a:solidFill>
            </a:endParaRPr>
          </a:p>
        </p:txBody>
      </p:sp>
      <p:sp>
        <p:nvSpPr>
          <p:cNvPr id="399" name="Google Shape;399;p17"/>
          <p:cNvSpPr/>
          <p:nvPr/>
        </p:nvSpPr>
        <p:spPr>
          <a:xfrm>
            <a:off x="4343021" y="5434730"/>
            <a:ext cx="218400" cy="186300"/>
          </a:xfrm>
          <a:prstGeom prst="ellipse">
            <a:avLst/>
          </a:prstGeom>
          <a:solidFill>
            <a:schemeClr val="accent1"/>
          </a:solidFill>
          <a:ln cap="rnd" cmpd="sng" w="15875">
            <a:solidFill>
              <a:srgbClr val="89321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stria"/>
              <a:ea typeface="Lustria"/>
              <a:cs typeface="Lustria"/>
              <a:sym typeface="Lustria"/>
            </a:endParaRPr>
          </a:p>
        </p:txBody>
      </p:sp>
      <p:sp>
        <p:nvSpPr>
          <p:cNvPr id="400" name="Google Shape;400;p17"/>
          <p:cNvSpPr/>
          <p:nvPr/>
        </p:nvSpPr>
        <p:spPr>
          <a:xfrm>
            <a:off x="4132294" y="5986760"/>
            <a:ext cx="218364" cy="186407"/>
          </a:xfrm>
          <a:prstGeom prst="ellipse">
            <a:avLst/>
          </a:prstGeom>
          <a:solidFill>
            <a:schemeClr val="accent1"/>
          </a:solidFill>
          <a:ln cap="rnd" cmpd="sng" w="15875">
            <a:solidFill>
              <a:srgbClr val="89321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stria"/>
              <a:ea typeface="Lustria"/>
              <a:cs typeface="Lustria"/>
              <a:sym typeface="Lustria"/>
            </a:endParaRPr>
          </a:p>
        </p:txBody>
      </p:sp>
      <p:cxnSp>
        <p:nvCxnSpPr>
          <p:cNvPr id="401" name="Google Shape;401;p17"/>
          <p:cNvCxnSpPr/>
          <p:nvPr/>
        </p:nvCxnSpPr>
        <p:spPr>
          <a:xfrm flipH="1" rot="10800000">
            <a:off x="3865110" y="4384178"/>
            <a:ext cx="2265528" cy="13648"/>
          </a:xfrm>
          <a:prstGeom prst="straightConnector1">
            <a:avLst/>
          </a:prstGeom>
          <a:noFill/>
          <a:ln cap="flat" cmpd="sng" w="107950">
            <a:solidFill>
              <a:schemeClr val="accent3"/>
            </a:solidFill>
            <a:prstDash val="solid"/>
            <a:round/>
            <a:headEnd len="sm" w="sm" type="none"/>
            <a:tailEnd len="sm" w="sm" type="none"/>
          </a:ln>
          <a:effectLst>
            <a:outerShdw blurRad="63500" rotWithShape="0" dir="5400000" dist="25400">
              <a:srgbClr val="000000">
                <a:alpha val="60000"/>
              </a:srgbClr>
            </a:outerShdw>
          </a:effectLst>
        </p:spPr>
      </p:cxnSp>
      <p:sp>
        <p:nvSpPr>
          <p:cNvPr id="402" name="Google Shape;402;p17"/>
          <p:cNvSpPr txBox="1"/>
          <p:nvPr/>
        </p:nvSpPr>
        <p:spPr>
          <a:xfrm>
            <a:off x="2257509" y="4185909"/>
            <a:ext cx="1575094"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rgbClr val="333333"/>
                </a:solidFill>
                <a:latin typeface="Arial Rounded"/>
                <a:ea typeface="Arial Rounded"/>
                <a:cs typeface="Arial Rounded"/>
                <a:sym typeface="Arial Rounded"/>
              </a:rPr>
              <a:t>Left</a:t>
            </a:r>
            <a:endParaRPr>
              <a:solidFill>
                <a:srgbClr val="333333"/>
              </a:solidFill>
            </a:endParaRPr>
          </a:p>
        </p:txBody>
      </p:sp>
      <p:sp>
        <p:nvSpPr>
          <p:cNvPr id="403" name="Google Shape;403;p17"/>
          <p:cNvSpPr txBox="1"/>
          <p:nvPr/>
        </p:nvSpPr>
        <p:spPr>
          <a:xfrm>
            <a:off x="6306610" y="4194518"/>
            <a:ext cx="1416069"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rgbClr val="333333"/>
                </a:solidFill>
                <a:latin typeface="Arial Rounded"/>
                <a:ea typeface="Arial Rounded"/>
                <a:cs typeface="Arial Rounded"/>
                <a:sym typeface="Arial Rounded"/>
              </a:rPr>
              <a:t>Right</a:t>
            </a:r>
            <a:endParaRPr>
              <a:solidFill>
                <a:srgbClr val="333333"/>
              </a:solidFill>
            </a:endParaRPr>
          </a:p>
        </p:txBody>
      </p:sp>
      <p:sp>
        <p:nvSpPr>
          <p:cNvPr id="404" name="Google Shape;404;p17"/>
          <p:cNvSpPr/>
          <p:nvPr/>
        </p:nvSpPr>
        <p:spPr>
          <a:xfrm>
            <a:off x="4124662" y="4296706"/>
            <a:ext cx="218364" cy="186407"/>
          </a:xfrm>
          <a:prstGeom prst="ellipse">
            <a:avLst/>
          </a:prstGeom>
          <a:solidFill>
            <a:schemeClr val="accent1"/>
          </a:solidFill>
          <a:ln cap="rnd" cmpd="sng" w="15875">
            <a:solidFill>
              <a:srgbClr val="89321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stria"/>
              <a:ea typeface="Lustria"/>
              <a:cs typeface="Lustria"/>
              <a:sym typeface="Lustria"/>
            </a:endParaRPr>
          </a:p>
        </p:txBody>
      </p:sp>
      <p:sp>
        <p:nvSpPr>
          <p:cNvPr id="405" name="Google Shape;405;p17"/>
          <p:cNvSpPr txBox="1"/>
          <p:nvPr/>
        </p:nvSpPr>
        <p:spPr>
          <a:xfrm>
            <a:off x="7772789" y="3268431"/>
            <a:ext cx="4258200" cy="646500"/>
          </a:xfrm>
          <a:prstGeom prst="rect">
            <a:avLst/>
          </a:prstGeom>
          <a:gradFill>
            <a:gsLst>
              <a:gs pos="0">
                <a:srgbClr val="D4E5F5"/>
              </a:gs>
              <a:gs pos="100000">
                <a:srgbClr val="70A4D5"/>
              </a:gs>
            </a:gsLst>
            <a:path path="circle">
              <a:fillToRect b="50%" l="50%" r="50%" t="50%"/>
            </a:path>
            <a:tileRect/>
          </a:gra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1600">
                <a:solidFill>
                  <a:srgbClr val="333333"/>
                </a:solidFill>
                <a:latin typeface="Arial Rounded"/>
                <a:ea typeface="Arial Rounded"/>
                <a:cs typeface="Arial Rounded"/>
                <a:sym typeface="Arial Rounded"/>
              </a:rPr>
              <a:t>Current Mandate Status: 7 </a:t>
            </a:r>
            <a:r>
              <a:rPr b="1" lang="en-CA" sz="2000">
                <a:solidFill>
                  <a:srgbClr val="333333"/>
                </a:solidFill>
                <a:latin typeface="Arial Rounded"/>
                <a:ea typeface="Arial Rounded"/>
                <a:cs typeface="Arial Rounded"/>
                <a:sym typeface="Arial Rounded"/>
              </a:rPr>
              <a:t>Expectations of mandates: 5</a:t>
            </a:r>
            <a:endParaRPr b="1" sz="2000">
              <a:solidFill>
                <a:srgbClr val="333333"/>
              </a:solidFill>
              <a:latin typeface="Arial Rounded"/>
              <a:ea typeface="Arial Rounded"/>
              <a:cs typeface="Arial Rounded"/>
              <a:sym typeface="Arial Rounded"/>
            </a:endParaRPr>
          </a:p>
        </p:txBody>
      </p:sp>
      <p:sp>
        <p:nvSpPr>
          <p:cNvPr id="406" name="Google Shape;406;p17"/>
          <p:cNvSpPr/>
          <p:nvPr/>
        </p:nvSpPr>
        <p:spPr>
          <a:xfrm>
            <a:off x="4057595" y="4803953"/>
            <a:ext cx="218364" cy="186407"/>
          </a:xfrm>
          <a:prstGeom prst="ellipse">
            <a:avLst/>
          </a:prstGeom>
          <a:solidFill>
            <a:schemeClr val="accent1"/>
          </a:solidFill>
          <a:ln cap="rnd" cmpd="sng" w="15875">
            <a:solidFill>
              <a:srgbClr val="89321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stria"/>
              <a:ea typeface="Lustria"/>
              <a:cs typeface="Lustria"/>
              <a:sym typeface="Lustria"/>
            </a:endParaRPr>
          </a:p>
        </p:txBody>
      </p:sp>
      <p:pic>
        <p:nvPicPr>
          <p:cNvPr descr="מרב מיכאלי | משרד התחבורה והבטיחות בדרכים" id="407" name="Google Shape;407;p17"/>
          <p:cNvPicPr preferRelativeResize="0"/>
          <p:nvPr/>
        </p:nvPicPr>
        <p:blipFill rotWithShape="1">
          <a:blip r:embed="rId4">
            <a:alphaModFix/>
          </a:blip>
          <a:srcRect b="0" l="0" r="0" t="0"/>
          <a:stretch/>
        </p:blipFill>
        <p:spPr>
          <a:xfrm>
            <a:off x="8957281" y="693469"/>
            <a:ext cx="2124075" cy="2152650"/>
          </a:xfrm>
          <a:prstGeom prst="rect">
            <a:avLst/>
          </a:prstGeom>
          <a:noFill/>
          <a:ln>
            <a:noFill/>
          </a:ln>
        </p:spPr>
      </p:pic>
      <p:pic>
        <p:nvPicPr>
          <p:cNvPr id="408" name="Google Shape;408;p17"/>
          <p:cNvPicPr preferRelativeResize="0"/>
          <p:nvPr/>
        </p:nvPicPr>
        <p:blipFill rotWithShape="1">
          <a:blip r:embed="rId5">
            <a:alphaModFix/>
          </a:blip>
          <a:srcRect b="43508" l="0" r="0" t="26567"/>
          <a:stretch/>
        </p:blipFill>
        <p:spPr>
          <a:xfrm>
            <a:off x="8499290" y="4594628"/>
            <a:ext cx="2805100" cy="839325"/>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196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12" name="Shape 412"/>
        <p:cNvGrpSpPr/>
        <p:nvPr/>
      </p:nvGrpSpPr>
      <p:grpSpPr>
        <a:xfrm>
          <a:off x="0" y="0"/>
          <a:ext cx="0" cy="0"/>
          <a:chOff x="0" y="0"/>
          <a:chExt cx="0" cy="0"/>
        </a:xfrm>
      </p:grpSpPr>
      <p:sp>
        <p:nvSpPr>
          <p:cNvPr id="413" name="Google Shape;413;p18"/>
          <p:cNvSpPr txBox="1"/>
          <p:nvPr/>
        </p:nvSpPr>
        <p:spPr>
          <a:xfrm>
            <a:off x="-88488" y="0"/>
            <a:ext cx="12192000"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5400">
                <a:solidFill>
                  <a:srgbClr val="0000FF"/>
                </a:solidFill>
                <a:latin typeface="Arial Rounded"/>
                <a:ea typeface="Arial Rounded"/>
                <a:cs typeface="Arial Rounded"/>
                <a:sym typeface="Arial Rounded"/>
              </a:rPr>
              <a:t> Israel Our Home– ישראל ביתנו</a:t>
            </a:r>
            <a:endParaRPr b="1" sz="5400">
              <a:solidFill>
                <a:srgbClr val="0000FF"/>
              </a:solidFill>
              <a:latin typeface="Arial Rounded"/>
              <a:ea typeface="Arial Rounded"/>
              <a:cs typeface="Arial Rounded"/>
              <a:sym typeface="Arial Rounded"/>
            </a:endParaRPr>
          </a:p>
        </p:txBody>
      </p:sp>
      <p:sp>
        <p:nvSpPr>
          <p:cNvPr id="414" name="Google Shape;414;p18"/>
          <p:cNvSpPr txBox="1"/>
          <p:nvPr/>
        </p:nvSpPr>
        <p:spPr>
          <a:xfrm>
            <a:off x="-29496" y="1049371"/>
            <a:ext cx="8676000" cy="32784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1800"/>
              <a:buFont typeface="Noto Sans Symbols"/>
              <a:buChar char="▪"/>
            </a:pPr>
            <a:r>
              <a:rPr b="1" lang="en-CA" sz="1800">
                <a:solidFill>
                  <a:schemeClr val="dk1"/>
                </a:solidFill>
                <a:latin typeface="Arial Rounded"/>
                <a:ea typeface="Arial Rounded"/>
                <a:cs typeface="Arial Rounded"/>
                <a:sym typeface="Arial Rounded"/>
              </a:rPr>
              <a:t> A secularist and right-wing nationalist political party, and Russian-speaking Israelis.</a:t>
            </a:r>
            <a:endParaRPr>
              <a:solidFill>
                <a:schemeClr val="dk1"/>
              </a:solidFill>
            </a:endParaRPr>
          </a:p>
          <a:p>
            <a:pPr indent="-342900" lvl="0" marL="342900" marR="0" rtl="0" algn="l">
              <a:lnSpc>
                <a:spcPct val="150000"/>
              </a:lnSpc>
              <a:spcBef>
                <a:spcPts val="0"/>
              </a:spcBef>
              <a:spcAft>
                <a:spcPts val="0"/>
              </a:spcAft>
              <a:buClr>
                <a:schemeClr val="dk1"/>
              </a:buClr>
              <a:buSzPts val="1800"/>
              <a:buFont typeface="Noto Sans Symbols"/>
              <a:buChar char="▪"/>
            </a:pPr>
            <a:r>
              <a:rPr b="1" lang="en-CA" sz="1800">
                <a:solidFill>
                  <a:schemeClr val="dk1"/>
                </a:solidFill>
                <a:latin typeface="Arial Rounded"/>
                <a:ea typeface="Arial Rounded"/>
                <a:cs typeface="Arial Rounded"/>
                <a:sym typeface="Arial Rounded"/>
              </a:rPr>
              <a:t>Lieberman was the Minister of Defense. He was resigned due to disagreements with Netanyahu. Some argued that this is one of the main reasons for first elections of the year. </a:t>
            </a:r>
            <a:endParaRPr>
              <a:solidFill>
                <a:schemeClr val="dk1"/>
              </a:solidFill>
            </a:endParaRPr>
          </a:p>
          <a:p>
            <a:pPr indent="-342900" lvl="0" marL="342900" marR="0" rtl="0" algn="l">
              <a:lnSpc>
                <a:spcPct val="150000"/>
              </a:lnSpc>
              <a:spcBef>
                <a:spcPts val="0"/>
              </a:spcBef>
              <a:spcAft>
                <a:spcPts val="0"/>
              </a:spcAft>
              <a:buClr>
                <a:schemeClr val="dk1"/>
              </a:buClr>
              <a:buSzPts val="1800"/>
              <a:buFont typeface="Noto Sans Symbols"/>
              <a:buChar char="▪"/>
            </a:pPr>
            <a:r>
              <a:rPr b="1" lang="en-CA" sz="1800">
                <a:solidFill>
                  <a:schemeClr val="dk1"/>
                </a:solidFill>
                <a:latin typeface="Arial Rounded"/>
                <a:ea typeface="Arial Rounded"/>
                <a:cs typeface="Arial Rounded"/>
                <a:sym typeface="Arial Rounded"/>
              </a:rPr>
              <a:t>Liberman is one of the most important people in the Israeli politics. He had and still have the power to decide what will happen in less than a week.  </a:t>
            </a:r>
            <a:endParaRPr>
              <a:solidFill>
                <a:schemeClr val="dk1"/>
              </a:solidFill>
            </a:endParaRPr>
          </a:p>
        </p:txBody>
      </p:sp>
      <p:cxnSp>
        <p:nvCxnSpPr>
          <p:cNvPr id="415" name="Google Shape;415;p18"/>
          <p:cNvCxnSpPr/>
          <p:nvPr/>
        </p:nvCxnSpPr>
        <p:spPr>
          <a:xfrm flipH="1" rot="10800000">
            <a:off x="3593643" y="4767327"/>
            <a:ext cx="2265528" cy="13648"/>
          </a:xfrm>
          <a:prstGeom prst="straightConnector1">
            <a:avLst/>
          </a:prstGeom>
          <a:noFill/>
          <a:ln cap="flat" cmpd="sng" w="107950">
            <a:solidFill>
              <a:schemeClr val="accent3"/>
            </a:solidFill>
            <a:prstDash val="solid"/>
            <a:round/>
            <a:headEnd len="sm" w="sm" type="none"/>
            <a:tailEnd len="sm" w="sm" type="none"/>
          </a:ln>
          <a:effectLst>
            <a:outerShdw blurRad="63500" rotWithShape="0" dir="5400000" dist="25400">
              <a:srgbClr val="000000">
                <a:alpha val="60000"/>
              </a:srgbClr>
            </a:outerShdw>
          </a:effectLst>
        </p:spPr>
      </p:cxnSp>
      <p:sp>
        <p:nvSpPr>
          <p:cNvPr id="416" name="Google Shape;416;p18"/>
          <p:cNvSpPr txBox="1"/>
          <p:nvPr/>
        </p:nvSpPr>
        <p:spPr>
          <a:xfrm>
            <a:off x="6019454" y="4514499"/>
            <a:ext cx="1575094"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Capitalistic</a:t>
            </a:r>
            <a:endParaRPr>
              <a:solidFill>
                <a:schemeClr val="dk1"/>
              </a:solidFill>
            </a:endParaRPr>
          </a:p>
        </p:txBody>
      </p:sp>
      <p:sp>
        <p:nvSpPr>
          <p:cNvPr id="417" name="Google Shape;417;p18"/>
          <p:cNvSpPr txBox="1"/>
          <p:nvPr/>
        </p:nvSpPr>
        <p:spPr>
          <a:xfrm>
            <a:off x="1899867" y="4444162"/>
            <a:ext cx="16614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1800">
                <a:solidFill>
                  <a:schemeClr val="dk1"/>
                </a:solidFill>
                <a:latin typeface="Arial Rounded"/>
                <a:ea typeface="Arial Rounded"/>
                <a:cs typeface="Arial Rounded"/>
                <a:sym typeface="Arial Rounded"/>
              </a:rPr>
              <a:t>Social-democratic</a:t>
            </a:r>
            <a:endParaRPr>
              <a:solidFill>
                <a:schemeClr val="dk1"/>
              </a:solidFill>
            </a:endParaRPr>
          </a:p>
        </p:txBody>
      </p:sp>
      <p:cxnSp>
        <p:nvCxnSpPr>
          <p:cNvPr id="418" name="Google Shape;418;p18"/>
          <p:cNvCxnSpPr/>
          <p:nvPr/>
        </p:nvCxnSpPr>
        <p:spPr>
          <a:xfrm flipH="1" rot="10800000">
            <a:off x="3593643" y="5938515"/>
            <a:ext cx="2265528" cy="13648"/>
          </a:xfrm>
          <a:prstGeom prst="straightConnector1">
            <a:avLst/>
          </a:prstGeom>
          <a:noFill/>
          <a:ln cap="flat" cmpd="sng" w="107950">
            <a:solidFill>
              <a:schemeClr val="accent3"/>
            </a:solidFill>
            <a:prstDash val="solid"/>
            <a:round/>
            <a:headEnd len="sm" w="sm" type="none"/>
            <a:tailEnd len="sm" w="sm" type="none"/>
          </a:ln>
          <a:effectLst>
            <a:outerShdw blurRad="63500" rotWithShape="0" dir="5400000" dist="25400">
              <a:srgbClr val="000000">
                <a:alpha val="60000"/>
              </a:srgbClr>
            </a:outerShdw>
          </a:effectLst>
        </p:spPr>
      </p:cxnSp>
      <p:sp>
        <p:nvSpPr>
          <p:cNvPr id="419" name="Google Shape;419;p18"/>
          <p:cNvSpPr txBox="1"/>
          <p:nvPr/>
        </p:nvSpPr>
        <p:spPr>
          <a:xfrm>
            <a:off x="1986042" y="5740246"/>
            <a:ext cx="1575094"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State</a:t>
            </a:r>
            <a:endParaRPr>
              <a:solidFill>
                <a:schemeClr val="dk1"/>
              </a:solidFill>
            </a:endParaRPr>
          </a:p>
        </p:txBody>
      </p:sp>
      <p:sp>
        <p:nvSpPr>
          <p:cNvPr id="420" name="Google Shape;420;p18"/>
          <p:cNvSpPr txBox="1"/>
          <p:nvPr/>
        </p:nvSpPr>
        <p:spPr>
          <a:xfrm>
            <a:off x="6035143" y="5748855"/>
            <a:ext cx="1416069"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Church</a:t>
            </a:r>
            <a:endParaRPr>
              <a:solidFill>
                <a:schemeClr val="dk1"/>
              </a:solidFill>
            </a:endParaRPr>
          </a:p>
        </p:txBody>
      </p:sp>
      <p:cxnSp>
        <p:nvCxnSpPr>
          <p:cNvPr id="421" name="Google Shape;421;p18"/>
          <p:cNvCxnSpPr/>
          <p:nvPr/>
        </p:nvCxnSpPr>
        <p:spPr>
          <a:xfrm flipH="1" rot="10800000">
            <a:off x="3571949" y="5382309"/>
            <a:ext cx="2265528" cy="13648"/>
          </a:xfrm>
          <a:prstGeom prst="straightConnector1">
            <a:avLst/>
          </a:prstGeom>
          <a:noFill/>
          <a:ln cap="flat" cmpd="sng" w="107950">
            <a:solidFill>
              <a:schemeClr val="accent3"/>
            </a:solidFill>
            <a:prstDash val="solid"/>
            <a:round/>
            <a:headEnd len="sm" w="sm" type="none"/>
            <a:tailEnd len="sm" w="sm" type="none"/>
          </a:ln>
          <a:effectLst>
            <a:outerShdw blurRad="63500" rotWithShape="0" dir="5400000" dist="25400">
              <a:srgbClr val="000000">
                <a:alpha val="60000"/>
              </a:srgbClr>
            </a:outerShdw>
          </a:effectLst>
        </p:spPr>
      </p:cxnSp>
      <p:sp>
        <p:nvSpPr>
          <p:cNvPr id="422" name="Google Shape;422;p18"/>
          <p:cNvSpPr txBox="1"/>
          <p:nvPr/>
        </p:nvSpPr>
        <p:spPr>
          <a:xfrm>
            <a:off x="5955631" y="5182254"/>
            <a:ext cx="1575094"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Security</a:t>
            </a:r>
            <a:endParaRPr>
              <a:solidFill>
                <a:schemeClr val="dk1"/>
              </a:solidFill>
            </a:endParaRPr>
          </a:p>
        </p:txBody>
      </p:sp>
      <p:sp>
        <p:nvSpPr>
          <p:cNvPr id="423" name="Google Shape;423;p18"/>
          <p:cNvSpPr txBox="1"/>
          <p:nvPr/>
        </p:nvSpPr>
        <p:spPr>
          <a:xfrm>
            <a:off x="2069770" y="5182254"/>
            <a:ext cx="1416069"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Peace</a:t>
            </a:r>
            <a:endParaRPr>
              <a:solidFill>
                <a:schemeClr val="dk1"/>
              </a:solidFill>
            </a:endParaRPr>
          </a:p>
        </p:txBody>
      </p:sp>
      <p:sp>
        <p:nvSpPr>
          <p:cNvPr id="424" name="Google Shape;424;p18"/>
          <p:cNvSpPr/>
          <p:nvPr/>
        </p:nvSpPr>
        <p:spPr>
          <a:xfrm>
            <a:off x="3556818" y="5850659"/>
            <a:ext cx="218364" cy="186407"/>
          </a:xfrm>
          <a:prstGeom prst="ellipse">
            <a:avLst/>
          </a:prstGeom>
          <a:solidFill>
            <a:schemeClr val="accent1"/>
          </a:solidFill>
          <a:ln cap="rnd" cmpd="sng" w="15875">
            <a:solidFill>
              <a:srgbClr val="89321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stria"/>
              <a:ea typeface="Lustria"/>
              <a:cs typeface="Lustria"/>
              <a:sym typeface="Lustria"/>
            </a:endParaRPr>
          </a:p>
        </p:txBody>
      </p:sp>
      <p:cxnSp>
        <p:nvCxnSpPr>
          <p:cNvPr id="425" name="Google Shape;425;p18"/>
          <p:cNvCxnSpPr/>
          <p:nvPr/>
        </p:nvCxnSpPr>
        <p:spPr>
          <a:xfrm flipH="1" rot="10800000">
            <a:off x="3582268" y="4248461"/>
            <a:ext cx="2265528" cy="13648"/>
          </a:xfrm>
          <a:prstGeom prst="straightConnector1">
            <a:avLst/>
          </a:prstGeom>
          <a:noFill/>
          <a:ln cap="flat" cmpd="sng" w="107950">
            <a:solidFill>
              <a:schemeClr val="accent3"/>
            </a:solidFill>
            <a:prstDash val="solid"/>
            <a:round/>
            <a:headEnd len="sm" w="sm" type="none"/>
            <a:tailEnd len="sm" w="sm" type="none"/>
          </a:ln>
          <a:effectLst>
            <a:outerShdw blurRad="63500" rotWithShape="0" dir="5400000" dist="25400">
              <a:srgbClr val="000000">
                <a:alpha val="60000"/>
              </a:srgbClr>
            </a:outerShdw>
          </a:effectLst>
        </p:spPr>
      </p:cxnSp>
      <p:sp>
        <p:nvSpPr>
          <p:cNvPr id="426" name="Google Shape;426;p18"/>
          <p:cNvSpPr txBox="1"/>
          <p:nvPr/>
        </p:nvSpPr>
        <p:spPr>
          <a:xfrm>
            <a:off x="1974667" y="4050192"/>
            <a:ext cx="1575094"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Left</a:t>
            </a:r>
            <a:endParaRPr>
              <a:solidFill>
                <a:schemeClr val="dk1"/>
              </a:solidFill>
            </a:endParaRPr>
          </a:p>
        </p:txBody>
      </p:sp>
      <p:sp>
        <p:nvSpPr>
          <p:cNvPr id="427" name="Google Shape;427;p18"/>
          <p:cNvSpPr txBox="1"/>
          <p:nvPr/>
        </p:nvSpPr>
        <p:spPr>
          <a:xfrm>
            <a:off x="6023768" y="4058801"/>
            <a:ext cx="1416069"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Right</a:t>
            </a:r>
            <a:endParaRPr>
              <a:solidFill>
                <a:schemeClr val="dk1"/>
              </a:solidFill>
            </a:endParaRPr>
          </a:p>
        </p:txBody>
      </p:sp>
      <p:sp>
        <p:nvSpPr>
          <p:cNvPr id="428" name="Google Shape;428;p18"/>
          <p:cNvSpPr txBox="1"/>
          <p:nvPr/>
        </p:nvSpPr>
        <p:spPr>
          <a:xfrm>
            <a:off x="8376901" y="3187450"/>
            <a:ext cx="3815100" cy="708000"/>
          </a:xfrm>
          <a:prstGeom prst="rect">
            <a:avLst/>
          </a:prstGeom>
          <a:gradFill>
            <a:gsLst>
              <a:gs pos="0">
                <a:srgbClr val="D4E5F5"/>
              </a:gs>
              <a:gs pos="100000">
                <a:srgbClr val="70A4D5"/>
              </a:gs>
            </a:gsLst>
            <a:path path="circle">
              <a:fillToRect b="50%" l="50%" r="50%" t="50%"/>
            </a:path>
            <a:tileRect/>
          </a:gra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Current Mandate Status: 7</a:t>
            </a:r>
            <a:endParaRPr b="1" sz="2000">
              <a:solidFill>
                <a:schemeClr val="dk1"/>
              </a:solidFill>
              <a:latin typeface="Arial Rounded"/>
              <a:ea typeface="Arial Rounded"/>
              <a:cs typeface="Arial Rounded"/>
              <a:sym typeface="Arial Rounded"/>
            </a:endParaRPr>
          </a:p>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Expectations of mandates: 5</a:t>
            </a:r>
            <a:endParaRPr>
              <a:solidFill>
                <a:schemeClr val="dk1"/>
              </a:solidFill>
            </a:endParaRPr>
          </a:p>
        </p:txBody>
      </p:sp>
      <p:sp>
        <p:nvSpPr>
          <p:cNvPr id="429" name="Google Shape;429;p18"/>
          <p:cNvSpPr/>
          <p:nvPr/>
        </p:nvSpPr>
        <p:spPr>
          <a:xfrm>
            <a:off x="5695277" y="5286193"/>
            <a:ext cx="218364" cy="186407"/>
          </a:xfrm>
          <a:prstGeom prst="ellipse">
            <a:avLst/>
          </a:prstGeom>
          <a:solidFill>
            <a:schemeClr val="accent1"/>
          </a:solidFill>
          <a:ln cap="rnd" cmpd="sng" w="15875">
            <a:solidFill>
              <a:srgbClr val="89321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stria"/>
              <a:ea typeface="Lustria"/>
              <a:cs typeface="Lustria"/>
              <a:sym typeface="Lustria"/>
            </a:endParaRPr>
          </a:p>
        </p:txBody>
      </p:sp>
      <p:sp>
        <p:nvSpPr>
          <p:cNvPr id="430" name="Google Shape;430;p18"/>
          <p:cNvSpPr/>
          <p:nvPr/>
        </p:nvSpPr>
        <p:spPr>
          <a:xfrm>
            <a:off x="5520239" y="4659271"/>
            <a:ext cx="218364" cy="186407"/>
          </a:xfrm>
          <a:prstGeom prst="ellipse">
            <a:avLst/>
          </a:prstGeom>
          <a:solidFill>
            <a:schemeClr val="accent1"/>
          </a:solidFill>
          <a:ln cap="rnd" cmpd="sng" w="15875">
            <a:solidFill>
              <a:srgbClr val="89321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stria"/>
              <a:ea typeface="Lustria"/>
              <a:cs typeface="Lustria"/>
              <a:sym typeface="Lustria"/>
            </a:endParaRPr>
          </a:p>
        </p:txBody>
      </p:sp>
      <p:sp>
        <p:nvSpPr>
          <p:cNvPr id="431" name="Google Shape;431;p18"/>
          <p:cNvSpPr/>
          <p:nvPr/>
        </p:nvSpPr>
        <p:spPr>
          <a:xfrm>
            <a:off x="5284717" y="4146308"/>
            <a:ext cx="218364" cy="186407"/>
          </a:xfrm>
          <a:prstGeom prst="ellipse">
            <a:avLst/>
          </a:prstGeom>
          <a:solidFill>
            <a:schemeClr val="accent1"/>
          </a:solidFill>
          <a:ln cap="rnd" cmpd="sng" w="15875">
            <a:solidFill>
              <a:srgbClr val="89321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stria"/>
              <a:ea typeface="Lustria"/>
              <a:cs typeface="Lustria"/>
              <a:sym typeface="Lustria"/>
            </a:endParaRPr>
          </a:p>
        </p:txBody>
      </p:sp>
      <p:pic>
        <p:nvPicPr>
          <p:cNvPr id="432" name="Google Shape;432;p18"/>
          <p:cNvPicPr preferRelativeResize="0"/>
          <p:nvPr/>
        </p:nvPicPr>
        <p:blipFill rotWithShape="1">
          <a:blip r:embed="rId4">
            <a:alphaModFix/>
          </a:blip>
          <a:srcRect b="0" l="0" r="0" t="0"/>
          <a:stretch/>
        </p:blipFill>
        <p:spPr>
          <a:xfrm>
            <a:off x="8977073" y="4537311"/>
            <a:ext cx="2380467" cy="1684180"/>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433" name="Google Shape;433;p18"/>
          <p:cNvPicPr preferRelativeResize="0"/>
          <p:nvPr/>
        </p:nvPicPr>
        <p:blipFill rotWithShape="1">
          <a:blip r:embed="rId5">
            <a:alphaModFix/>
          </a:blip>
          <a:srcRect b="0" l="0" r="0" t="0"/>
          <a:stretch/>
        </p:blipFill>
        <p:spPr>
          <a:xfrm>
            <a:off x="9225295" y="1043256"/>
            <a:ext cx="1884025" cy="1884025"/>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6" name="Shape 156"/>
        <p:cNvGrpSpPr/>
        <p:nvPr/>
      </p:nvGrpSpPr>
      <p:grpSpPr>
        <a:xfrm>
          <a:off x="0" y="0"/>
          <a:ext cx="0" cy="0"/>
          <a:chOff x="0" y="0"/>
          <a:chExt cx="0" cy="0"/>
        </a:xfrm>
      </p:grpSpPr>
      <p:sp>
        <p:nvSpPr>
          <p:cNvPr id="157" name="Google Shape;157;p2"/>
          <p:cNvSpPr txBox="1"/>
          <p:nvPr/>
        </p:nvSpPr>
        <p:spPr>
          <a:xfrm>
            <a:off x="0" y="0"/>
            <a:ext cx="12192000"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5400">
                <a:solidFill>
                  <a:srgbClr val="0000FF"/>
                </a:solidFill>
                <a:latin typeface="Arial Rounded"/>
                <a:ea typeface="Arial Rounded"/>
                <a:cs typeface="Arial Rounded"/>
                <a:sym typeface="Arial Rounded"/>
              </a:rPr>
              <a:t>The Israeli Democracy System</a:t>
            </a:r>
            <a:endParaRPr b="1" sz="5400">
              <a:solidFill>
                <a:srgbClr val="0000FF"/>
              </a:solidFill>
              <a:latin typeface="Lustria"/>
              <a:ea typeface="Lustria"/>
              <a:cs typeface="Lustria"/>
              <a:sym typeface="Lustria"/>
            </a:endParaRPr>
          </a:p>
        </p:txBody>
      </p:sp>
      <p:sp>
        <p:nvSpPr>
          <p:cNvPr id="158" name="Google Shape;158;p2"/>
          <p:cNvSpPr txBox="1"/>
          <p:nvPr/>
        </p:nvSpPr>
        <p:spPr>
          <a:xfrm>
            <a:off x="1127101" y="1890950"/>
            <a:ext cx="5898300" cy="4494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600">
                <a:solidFill>
                  <a:schemeClr val="dk1"/>
                </a:solidFill>
                <a:latin typeface="Arial Rounded"/>
                <a:ea typeface="Arial Rounded"/>
                <a:cs typeface="Arial Rounded"/>
                <a:sym typeface="Arial Rounded"/>
              </a:rPr>
              <a:t>Separation of powers - a governmental principle according to which the powers of the government must be divided into separate and independent authorities, that balance between them. The purpose of the principle is to prevent a single branch of government from having absolute power.</a:t>
            </a:r>
            <a:endParaRPr>
              <a:solidFill>
                <a:schemeClr val="dk1"/>
              </a:solidFill>
            </a:endParaRPr>
          </a:p>
          <a:p>
            <a:pPr indent="0" lvl="0" marL="0" marR="0" rtl="0" algn="ctr">
              <a:spcBef>
                <a:spcPts val="0"/>
              </a:spcBef>
              <a:spcAft>
                <a:spcPts val="0"/>
              </a:spcAft>
              <a:buNone/>
            </a:pPr>
            <a:r>
              <a:t/>
            </a:r>
            <a:endParaRPr b="1" sz="2600">
              <a:solidFill>
                <a:schemeClr val="dk1"/>
              </a:solidFill>
              <a:latin typeface="Arial Rounded"/>
              <a:ea typeface="Arial Rounded"/>
              <a:cs typeface="Arial Rounded"/>
              <a:sym typeface="Arial Rounded"/>
            </a:endParaRPr>
          </a:p>
        </p:txBody>
      </p:sp>
      <p:pic>
        <p:nvPicPr>
          <p:cNvPr id="159" name="Google Shape;159;p2"/>
          <p:cNvPicPr preferRelativeResize="0"/>
          <p:nvPr/>
        </p:nvPicPr>
        <p:blipFill rotWithShape="1">
          <a:blip r:embed="rId4">
            <a:alphaModFix/>
          </a:blip>
          <a:srcRect b="0" l="0" r="0" t="0"/>
          <a:stretch/>
        </p:blipFill>
        <p:spPr>
          <a:xfrm>
            <a:off x="7206019" y="2986009"/>
            <a:ext cx="2526682" cy="1645391"/>
          </a:xfrm>
          <a:prstGeom prst="rect">
            <a:avLst/>
          </a:prstGeom>
          <a:noFill/>
          <a:ln>
            <a:noFill/>
          </a:ln>
          <a:effectLst>
            <a:outerShdw blurRad="190500" rotWithShape="0" algn="tl">
              <a:srgbClr val="000000">
                <a:alpha val="69803"/>
              </a:srgbClr>
            </a:outerShdw>
          </a:effectLst>
        </p:spPr>
      </p:pic>
      <p:pic>
        <p:nvPicPr>
          <p:cNvPr id="160" name="Google Shape;160;p2"/>
          <p:cNvPicPr preferRelativeResize="0"/>
          <p:nvPr/>
        </p:nvPicPr>
        <p:blipFill rotWithShape="1">
          <a:blip r:embed="rId5">
            <a:alphaModFix/>
          </a:blip>
          <a:srcRect b="0" l="0" r="0" t="0"/>
          <a:stretch/>
        </p:blipFill>
        <p:spPr>
          <a:xfrm>
            <a:off x="7206019" y="4743122"/>
            <a:ext cx="2546399" cy="1642427"/>
          </a:xfrm>
          <a:prstGeom prst="rect">
            <a:avLst/>
          </a:prstGeom>
          <a:noFill/>
          <a:ln>
            <a:noFill/>
          </a:ln>
          <a:effectLst>
            <a:outerShdw blurRad="190500" rotWithShape="0" algn="tl">
              <a:srgbClr val="000000">
                <a:alpha val="69803"/>
              </a:srgbClr>
            </a:outerShdw>
          </a:effectLst>
        </p:spPr>
      </p:pic>
      <p:pic>
        <p:nvPicPr>
          <p:cNvPr id="161" name="Google Shape;161;p2"/>
          <p:cNvPicPr preferRelativeResize="0"/>
          <p:nvPr/>
        </p:nvPicPr>
        <p:blipFill rotWithShape="1">
          <a:blip r:embed="rId6">
            <a:alphaModFix/>
          </a:blip>
          <a:srcRect b="0" l="0" r="0" t="0"/>
          <a:stretch/>
        </p:blipFill>
        <p:spPr>
          <a:xfrm>
            <a:off x="7206019" y="1128050"/>
            <a:ext cx="2526682" cy="1701562"/>
          </a:xfrm>
          <a:prstGeom prst="rect">
            <a:avLst/>
          </a:prstGeom>
          <a:noFill/>
          <a:ln>
            <a:noFill/>
          </a:ln>
          <a:effectLst>
            <a:outerShdw blurRad="190500" rotWithShape="0" algn="tl">
              <a:srgbClr val="000000">
                <a:alpha val="69803"/>
              </a:srgbClr>
            </a:outerShdw>
          </a:effectLst>
        </p:spPr>
      </p:pic>
      <p:sp>
        <p:nvSpPr>
          <p:cNvPr id="162" name="Google Shape;162;p2"/>
          <p:cNvSpPr txBox="1"/>
          <p:nvPr/>
        </p:nvSpPr>
        <p:spPr>
          <a:xfrm>
            <a:off x="9913327" y="1446525"/>
            <a:ext cx="1614600" cy="1323600"/>
          </a:xfrm>
          <a:prstGeom prst="rect">
            <a:avLst/>
          </a:prstGeom>
          <a:gradFill>
            <a:gsLst>
              <a:gs pos="0">
                <a:srgbClr val="D4E5F5"/>
              </a:gs>
              <a:gs pos="100000">
                <a:srgbClr val="70A4D5"/>
              </a:gs>
            </a:gsLst>
            <a:path path="circle">
              <a:fillToRect b="50%" l="50%" r="50%" t="50%"/>
            </a:path>
            <a:tileRect/>
          </a:gra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Supreme Court Interprets the laws </a:t>
            </a:r>
            <a:endParaRPr sz="2000">
              <a:solidFill>
                <a:schemeClr val="dk1"/>
              </a:solidFill>
              <a:latin typeface="Lustria"/>
              <a:ea typeface="Lustria"/>
              <a:cs typeface="Lustria"/>
              <a:sym typeface="Lustria"/>
            </a:endParaRPr>
          </a:p>
        </p:txBody>
      </p:sp>
      <p:sp>
        <p:nvSpPr>
          <p:cNvPr id="163" name="Google Shape;163;p2"/>
          <p:cNvSpPr txBox="1"/>
          <p:nvPr/>
        </p:nvSpPr>
        <p:spPr>
          <a:xfrm>
            <a:off x="9808897" y="4940200"/>
            <a:ext cx="1782900" cy="1323600"/>
          </a:xfrm>
          <a:prstGeom prst="rect">
            <a:avLst/>
          </a:prstGeom>
          <a:gradFill>
            <a:gsLst>
              <a:gs pos="0">
                <a:srgbClr val="D4E5F5"/>
              </a:gs>
              <a:gs pos="100000">
                <a:srgbClr val="70A4D5"/>
              </a:gs>
            </a:gsLst>
            <a:path path="circle">
              <a:fillToRect b="50%" l="50%" r="50%" t="50%"/>
            </a:path>
            <a:tileRect/>
          </a:gra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The Government</a:t>
            </a:r>
            <a:endParaRPr>
              <a:solidFill>
                <a:schemeClr val="dk1"/>
              </a:solidFill>
            </a:endParaRPr>
          </a:p>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Executes the laws</a:t>
            </a:r>
            <a:endParaRPr sz="2000">
              <a:solidFill>
                <a:schemeClr val="dk1"/>
              </a:solidFill>
              <a:latin typeface="Lustria"/>
              <a:ea typeface="Lustria"/>
              <a:cs typeface="Lustria"/>
              <a:sym typeface="Lustria"/>
            </a:endParaRPr>
          </a:p>
        </p:txBody>
      </p:sp>
      <p:sp>
        <p:nvSpPr>
          <p:cNvPr id="164" name="Google Shape;164;p2"/>
          <p:cNvSpPr txBox="1"/>
          <p:nvPr/>
        </p:nvSpPr>
        <p:spPr>
          <a:xfrm>
            <a:off x="9913321" y="3138400"/>
            <a:ext cx="1614600" cy="1323600"/>
          </a:xfrm>
          <a:prstGeom prst="rect">
            <a:avLst/>
          </a:prstGeom>
          <a:gradFill>
            <a:gsLst>
              <a:gs pos="0">
                <a:srgbClr val="D4E5F5"/>
              </a:gs>
              <a:gs pos="100000">
                <a:srgbClr val="70A4D5"/>
              </a:gs>
            </a:gsLst>
            <a:path path="circle">
              <a:fillToRect b="50%" l="50%" r="50%" t="50%"/>
            </a:path>
            <a:tileRect/>
          </a:gra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The Knesset</a:t>
            </a:r>
            <a:endParaRPr>
              <a:solidFill>
                <a:schemeClr val="dk1"/>
              </a:solidFill>
            </a:endParaRPr>
          </a:p>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Determines the laws</a:t>
            </a:r>
            <a:endParaRPr sz="2000">
              <a:solidFill>
                <a:schemeClr val="dk1"/>
              </a:solidFill>
              <a:latin typeface="Lustria"/>
              <a:ea typeface="Lustria"/>
              <a:cs typeface="Lustria"/>
              <a:sym typeface="Lust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37" name="Shape 437"/>
        <p:cNvGrpSpPr/>
        <p:nvPr/>
      </p:nvGrpSpPr>
      <p:grpSpPr>
        <a:xfrm>
          <a:off x="0" y="0"/>
          <a:ext cx="0" cy="0"/>
          <a:chOff x="0" y="0"/>
          <a:chExt cx="0" cy="0"/>
        </a:xfrm>
      </p:grpSpPr>
      <p:sp>
        <p:nvSpPr>
          <p:cNvPr id="438" name="Google Shape;438;p19"/>
          <p:cNvSpPr txBox="1"/>
          <p:nvPr/>
        </p:nvSpPr>
        <p:spPr>
          <a:xfrm>
            <a:off x="0" y="0"/>
            <a:ext cx="12192000"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5400">
                <a:solidFill>
                  <a:srgbClr val="0000FF"/>
                </a:solidFill>
                <a:latin typeface="Arial Rounded"/>
                <a:ea typeface="Arial Rounded"/>
                <a:cs typeface="Arial Rounded"/>
                <a:sym typeface="Arial Rounded"/>
              </a:rPr>
              <a:t> Torah-Observant Sephardim – ש"ס</a:t>
            </a:r>
            <a:endParaRPr b="1" sz="5400">
              <a:solidFill>
                <a:srgbClr val="0000FF"/>
              </a:solidFill>
              <a:latin typeface="Arial Rounded"/>
              <a:ea typeface="Arial Rounded"/>
              <a:cs typeface="Arial Rounded"/>
              <a:sym typeface="Arial Rounded"/>
            </a:endParaRPr>
          </a:p>
        </p:txBody>
      </p:sp>
      <p:sp>
        <p:nvSpPr>
          <p:cNvPr id="439" name="Google Shape;439;p19"/>
          <p:cNvSpPr txBox="1"/>
          <p:nvPr/>
        </p:nvSpPr>
        <p:spPr>
          <a:xfrm>
            <a:off x="-46540" y="784246"/>
            <a:ext cx="8676000" cy="36942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SzPts val="1800"/>
              <a:buFont typeface="Noto Sans Symbols"/>
              <a:buChar char="▪"/>
            </a:pPr>
            <a:r>
              <a:rPr b="1" lang="en-CA" sz="1800">
                <a:latin typeface="Arial Rounded"/>
                <a:ea typeface="Arial Rounded"/>
                <a:cs typeface="Arial Rounded"/>
                <a:sym typeface="Arial Rounded"/>
              </a:rPr>
              <a:t>An Ultra-Orthodox religious political party in Israel. </a:t>
            </a:r>
            <a:endParaRPr/>
          </a:p>
          <a:p>
            <a:pPr indent="-342900" lvl="0" marL="342900" marR="0" rtl="0" algn="l">
              <a:lnSpc>
                <a:spcPct val="150000"/>
              </a:lnSpc>
              <a:spcBef>
                <a:spcPts val="0"/>
              </a:spcBef>
              <a:spcAft>
                <a:spcPts val="0"/>
              </a:spcAft>
              <a:buSzPts val="1800"/>
              <a:buFont typeface="Noto Sans Symbols"/>
              <a:buChar char="▪"/>
            </a:pPr>
            <a:r>
              <a:rPr b="1" lang="en-CA" sz="1800">
                <a:latin typeface="Arial Rounded"/>
                <a:ea typeface="Arial Rounded"/>
                <a:cs typeface="Arial Rounded"/>
                <a:sym typeface="Arial Rounded"/>
              </a:rPr>
              <a:t>Founded in 1984 under the leadership of Rabbi Ovadia Yosef, a former Israeli Sephardi chief rabbi and its spiritual leader until his death. </a:t>
            </a:r>
            <a:endParaRPr/>
          </a:p>
          <a:p>
            <a:pPr indent="-342900" lvl="0" marL="342900" marR="0" rtl="0" algn="l">
              <a:lnSpc>
                <a:spcPct val="150000"/>
              </a:lnSpc>
              <a:spcBef>
                <a:spcPts val="0"/>
              </a:spcBef>
              <a:spcAft>
                <a:spcPts val="0"/>
              </a:spcAft>
              <a:buSzPts val="1800"/>
              <a:buFont typeface="Noto Sans Symbols"/>
              <a:buChar char="▪"/>
            </a:pPr>
            <a:r>
              <a:rPr b="1" lang="en-CA" sz="1800">
                <a:latin typeface="Arial Rounded"/>
                <a:ea typeface="Arial Rounded"/>
                <a:cs typeface="Arial Rounded"/>
                <a:sym typeface="Arial Rounded"/>
              </a:rPr>
              <a:t>It primarily represents the interests of Haredi Sephardic.</a:t>
            </a:r>
            <a:endParaRPr/>
          </a:p>
          <a:p>
            <a:pPr indent="-342900" lvl="0" marL="342900" marR="0" rtl="0" algn="l">
              <a:lnSpc>
                <a:spcPct val="150000"/>
              </a:lnSpc>
              <a:spcBef>
                <a:spcPts val="0"/>
              </a:spcBef>
              <a:spcAft>
                <a:spcPts val="0"/>
              </a:spcAft>
              <a:buSzPts val="1800"/>
              <a:buFont typeface="Noto Sans Symbols"/>
              <a:buChar char="▪"/>
            </a:pPr>
            <a:r>
              <a:rPr b="1" lang="en-CA" sz="1800">
                <a:latin typeface="Arial Rounded"/>
                <a:ea typeface="Arial Rounded"/>
                <a:cs typeface="Arial Rounded"/>
                <a:sym typeface="Arial Rounded"/>
              </a:rPr>
              <a:t>Many of its voters are Modern Orthodox and traditional Mizrahi and Sephardi Jews, because its effort to prevent discrimination between Ashkenazi to Sephardi .</a:t>
            </a:r>
            <a:endParaRPr/>
          </a:p>
          <a:p>
            <a:pPr indent="-342900" lvl="0" marL="342900" marR="0" rtl="0" algn="l">
              <a:lnSpc>
                <a:spcPct val="150000"/>
              </a:lnSpc>
              <a:spcBef>
                <a:spcPts val="0"/>
              </a:spcBef>
              <a:spcAft>
                <a:spcPts val="0"/>
              </a:spcAft>
              <a:buSzPts val="1800"/>
              <a:buFont typeface="Noto Sans Symbols"/>
              <a:buChar char="▪"/>
            </a:pPr>
            <a:r>
              <a:rPr b="1" lang="en-CA" sz="1800">
                <a:latin typeface="Arial Rounded"/>
                <a:ea typeface="Arial Rounded"/>
                <a:cs typeface="Arial Rounded"/>
                <a:sym typeface="Arial Rounded"/>
              </a:rPr>
              <a:t>Deri was convicted of taking bribes while serving as Interior Minister, and was given a three-year jail sentence.</a:t>
            </a:r>
            <a:endParaRPr b="1" sz="1800">
              <a:latin typeface="Arial Rounded"/>
              <a:ea typeface="Arial Rounded"/>
              <a:cs typeface="Arial Rounded"/>
              <a:sym typeface="Arial Rounded"/>
            </a:endParaRPr>
          </a:p>
        </p:txBody>
      </p:sp>
      <p:cxnSp>
        <p:nvCxnSpPr>
          <p:cNvPr id="440" name="Google Shape;440;p19"/>
          <p:cNvCxnSpPr/>
          <p:nvPr/>
        </p:nvCxnSpPr>
        <p:spPr>
          <a:xfrm flipH="1" rot="10800000">
            <a:off x="3995461" y="5239294"/>
            <a:ext cx="2265528" cy="13648"/>
          </a:xfrm>
          <a:prstGeom prst="straightConnector1">
            <a:avLst/>
          </a:prstGeom>
          <a:noFill/>
          <a:ln cap="flat" cmpd="sng" w="107950">
            <a:solidFill>
              <a:schemeClr val="accent3"/>
            </a:solidFill>
            <a:prstDash val="solid"/>
            <a:round/>
            <a:headEnd len="sm" w="sm" type="none"/>
            <a:tailEnd len="sm" w="sm" type="none"/>
          </a:ln>
          <a:effectLst>
            <a:outerShdw blurRad="63500" rotWithShape="0" dir="5400000" dist="25400">
              <a:srgbClr val="000000">
                <a:alpha val="60000"/>
              </a:srgbClr>
            </a:outerShdw>
          </a:effectLst>
        </p:spPr>
      </p:cxnSp>
      <p:sp>
        <p:nvSpPr>
          <p:cNvPr id="441" name="Google Shape;441;p19"/>
          <p:cNvSpPr txBox="1"/>
          <p:nvPr/>
        </p:nvSpPr>
        <p:spPr>
          <a:xfrm>
            <a:off x="6421272" y="4986466"/>
            <a:ext cx="1575094"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latin typeface="Arial Rounded"/>
                <a:ea typeface="Arial Rounded"/>
                <a:cs typeface="Arial Rounded"/>
                <a:sym typeface="Arial Rounded"/>
              </a:rPr>
              <a:t>Capitalistic</a:t>
            </a:r>
            <a:endParaRPr/>
          </a:p>
        </p:txBody>
      </p:sp>
      <p:sp>
        <p:nvSpPr>
          <p:cNvPr id="442" name="Google Shape;442;p19"/>
          <p:cNvSpPr txBox="1"/>
          <p:nvPr/>
        </p:nvSpPr>
        <p:spPr>
          <a:xfrm>
            <a:off x="2301685" y="4916129"/>
            <a:ext cx="16614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1800">
                <a:latin typeface="Arial Rounded"/>
                <a:ea typeface="Arial Rounded"/>
                <a:cs typeface="Arial Rounded"/>
                <a:sym typeface="Arial Rounded"/>
              </a:rPr>
              <a:t>Social-democratic</a:t>
            </a:r>
            <a:endParaRPr/>
          </a:p>
        </p:txBody>
      </p:sp>
      <p:cxnSp>
        <p:nvCxnSpPr>
          <p:cNvPr id="443" name="Google Shape;443;p19"/>
          <p:cNvCxnSpPr/>
          <p:nvPr/>
        </p:nvCxnSpPr>
        <p:spPr>
          <a:xfrm flipH="1" rot="10800000">
            <a:off x="3995461" y="6410482"/>
            <a:ext cx="2265528" cy="13648"/>
          </a:xfrm>
          <a:prstGeom prst="straightConnector1">
            <a:avLst/>
          </a:prstGeom>
          <a:noFill/>
          <a:ln cap="flat" cmpd="sng" w="107950">
            <a:solidFill>
              <a:schemeClr val="accent3"/>
            </a:solidFill>
            <a:prstDash val="solid"/>
            <a:round/>
            <a:headEnd len="sm" w="sm" type="none"/>
            <a:tailEnd len="sm" w="sm" type="none"/>
          </a:ln>
          <a:effectLst>
            <a:outerShdw blurRad="63500" rotWithShape="0" dir="5400000" dist="25400">
              <a:srgbClr val="000000">
                <a:alpha val="60000"/>
              </a:srgbClr>
            </a:outerShdw>
          </a:effectLst>
        </p:spPr>
      </p:cxnSp>
      <p:sp>
        <p:nvSpPr>
          <p:cNvPr id="444" name="Google Shape;444;p19"/>
          <p:cNvSpPr txBox="1"/>
          <p:nvPr/>
        </p:nvSpPr>
        <p:spPr>
          <a:xfrm>
            <a:off x="2387860" y="6212213"/>
            <a:ext cx="1575094"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latin typeface="Arial Rounded"/>
                <a:ea typeface="Arial Rounded"/>
                <a:cs typeface="Arial Rounded"/>
                <a:sym typeface="Arial Rounded"/>
              </a:rPr>
              <a:t>State</a:t>
            </a:r>
            <a:endParaRPr/>
          </a:p>
        </p:txBody>
      </p:sp>
      <p:sp>
        <p:nvSpPr>
          <p:cNvPr id="445" name="Google Shape;445;p19"/>
          <p:cNvSpPr txBox="1"/>
          <p:nvPr/>
        </p:nvSpPr>
        <p:spPr>
          <a:xfrm>
            <a:off x="6436961" y="6220822"/>
            <a:ext cx="1416069"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latin typeface="Arial Rounded"/>
                <a:ea typeface="Arial Rounded"/>
                <a:cs typeface="Arial Rounded"/>
                <a:sym typeface="Arial Rounded"/>
              </a:rPr>
              <a:t>Church</a:t>
            </a:r>
            <a:endParaRPr/>
          </a:p>
        </p:txBody>
      </p:sp>
      <p:cxnSp>
        <p:nvCxnSpPr>
          <p:cNvPr id="446" name="Google Shape;446;p19"/>
          <p:cNvCxnSpPr/>
          <p:nvPr/>
        </p:nvCxnSpPr>
        <p:spPr>
          <a:xfrm flipH="1" rot="10800000">
            <a:off x="3973767" y="5854276"/>
            <a:ext cx="2265528" cy="13648"/>
          </a:xfrm>
          <a:prstGeom prst="straightConnector1">
            <a:avLst/>
          </a:prstGeom>
          <a:noFill/>
          <a:ln cap="flat" cmpd="sng" w="107950">
            <a:solidFill>
              <a:schemeClr val="accent3"/>
            </a:solidFill>
            <a:prstDash val="solid"/>
            <a:round/>
            <a:headEnd len="sm" w="sm" type="none"/>
            <a:tailEnd len="sm" w="sm" type="none"/>
          </a:ln>
          <a:effectLst>
            <a:outerShdw blurRad="63500" rotWithShape="0" dir="5400000" dist="25400">
              <a:srgbClr val="000000">
                <a:alpha val="60000"/>
              </a:srgbClr>
            </a:outerShdw>
          </a:effectLst>
        </p:spPr>
      </p:cxnSp>
      <p:sp>
        <p:nvSpPr>
          <p:cNvPr id="447" name="Google Shape;447;p19"/>
          <p:cNvSpPr txBox="1"/>
          <p:nvPr/>
        </p:nvSpPr>
        <p:spPr>
          <a:xfrm>
            <a:off x="6357449" y="5654221"/>
            <a:ext cx="1575094"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latin typeface="Arial Rounded"/>
                <a:ea typeface="Arial Rounded"/>
                <a:cs typeface="Arial Rounded"/>
                <a:sym typeface="Arial Rounded"/>
              </a:rPr>
              <a:t>Security</a:t>
            </a:r>
            <a:endParaRPr/>
          </a:p>
        </p:txBody>
      </p:sp>
      <p:sp>
        <p:nvSpPr>
          <p:cNvPr id="448" name="Google Shape;448;p19"/>
          <p:cNvSpPr txBox="1"/>
          <p:nvPr/>
        </p:nvSpPr>
        <p:spPr>
          <a:xfrm>
            <a:off x="2471588" y="5654221"/>
            <a:ext cx="1416069"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latin typeface="Arial Rounded"/>
                <a:ea typeface="Arial Rounded"/>
                <a:cs typeface="Arial Rounded"/>
                <a:sym typeface="Arial Rounded"/>
              </a:rPr>
              <a:t>Peace</a:t>
            </a:r>
            <a:endParaRPr/>
          </a:p>
        </p:txBody>
      </p:sp>
      <p:sp>
        <p:nvSpPr>
          <p:cNvPr id="449" name="Google Shape;449;p19"/>
          <p:cNvSpPr/>
          <p:nvPr/>
        </p:nvSpPr>
        <p:spPr>
          <a:xfrm>
            <a:off x="6126144" y="6324102"/>
            <a:ext cx="218364" cy="186407"/>
          </a:xfrm>
          <a:prstGeom prst="ellipse">
            <a:avLst/>
          </a:prstGeom>
          <a:solidFill>
            <a:schemeClr val="accent1"/>
          </a:solidFill>
          <a:ln cap="rnd" cmpd="sng" w="15875">
            <a:solidFill>
              <a:srgbClr val="89321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stria"/>
              <a:ea typeface="Lustria"/>
              <a:cs typeface="Lustria"/>
              <a:sym typeface="Lustria"/>
            </a:endParaRPr>
          </a:p>
        </p:txBody>
      </p:sp>
      <p:cxnSp>
        <p:nvCxnSpPr>
          <p:cNvPr id="450" name="Google Shape;450;p19"/>
          <p:cNvCxnSpPr/>
          <p:nvPr/>
        </p:nvCxnSpPr>
        <p:spPr>
          <a:xfrm flipH="1" rot="10800000">
            <a:off x="3984086" y="4720428"/>
            <a:ext cx="2265528" cy="13648"/>
          </a:xfrm>
          <a:prstGeom prst="straightConnector1">
            <a:avLst/>
          </a:prstGeom>
          <a:noFill/>
          <a:ln cap="flat" cmpd="sng" w="107950">
            <a:solidFill>
              <a:schemeClr val="accent3"/>
            </a:solidFill>
            <a:prstDash val="solid"/>
            <a:round/>
            <a:headEnd len="sm" w="sm" type="none"/>
            <a:tailEnd len="sm" w="sm" type="none"/>
          </a:ln>
          <a:effectLst>
            <a:outerShdw blurRad="63500" rotWithShape="0" dir="5400000" dist="25400">
              <a:srgbClr val="000000">
                <a:alpha val="60000"/>
              </a:srgbClr>
            </a:outerShdw>
          </a:effectLst>
        </p:spPr>
      </p:cxnSp>
      <p:sp>
        <p:nvSpPr>
          <p:cNvPr id="451" name="Google Shape;451;p19"/>
          <p:cNvSpPr txBox="1"/>
          <p:nvPr/>
        </p:nvSpPr>
        <p:spPr>
          <a:xfrm>
            <a:off x="2376485" y="4522159"/>
            <a:ext cx="1575094"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latin typeface="Arial Rounded"/>
                <a:ea typeface="Arial Rounded"/>
                <a:cs typeface="Arial Rounded"/>
                <a:sym typeface="Arial Rounded"/>
              </a:rPr>
              <a:t>Left</a:t>
            </a:r>
            <a:endParaRPr/>
          </a:p>
        </p:txBody>
      </p:sp>
      <p:sp>
        <p:nvSpPr>
          <p:cNvPr id="452" name="Google Shape;452;p19"/>
          <p:cNvSpPr txBox="1"/>
          <p:nvPr/>
        </p:nvSpPr>
        <p:spPr>
          <a:xfrm>
            <a:off x="6425586" y="4530768"/>
            <a:ext cx="1416069"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latin typeface="Arial Rounded"/>
                <a:ea typeface="Arial Rounded"/>
                <a:cs typeface="Arial Rounded"/>
                <a:sym typeface="Arial Rounded"/>
              </a:rPr>
              <a:t>Right</a:t>
            </a:r>
            <a:endParaRPr/>
          </a:p>
        </p:txBody>
      </p:sp>
      <p:sp>
        <p:nvSpPr>
          <p:cNvPr id="453" name="Google Shape;453;p19"/>
          <p:cNvSpPr txBox="1"/>
          <p:nvPr/>
        </p:nvSpPr>
        <p:spPr>
          <a:xfrm>
            <a:off x="8038257" y="3047208"/>
            <a:ext cx="4258102" cy="707886"/>
          </a:xfrm>
          <a:prstGeom prst="rect">
            <a:avLst/>
          </a:prstGeom>
          <a:gradFill>
            <a:gsLst>
              <a:gs pos="0">
                <a:srgbClr val="D4E5F5"/>
              </a:gs>
              <a:gs pos="100000">
                <a:srgbClr val="70A4D5"/>
              </a:gs>
            </a:gsLst>
            <a:path path="circle">
              <a:fillToRect b="50%" l="50%" r="50%" t="50%"/>
            </a:path>
            <a:tileRect/>
          </a:gra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latin typeface="Arial Rounded"/>
                <a:ea typeface="Arial Rounded"/>
                <a:cs typeface="Arial Rounded"/>
                <a:sym typeface="Arial Rounded"/>
              </a:rPr>
              <a:t>Current Mandate Status: 9</a:t>
            </a:r>
            <a:endParaRPr/>
          </a:p>
          <a:p>
            <a:pPr indent="0" lvl="0" marL="0" marR="0" rtl="0" algn="ctr">
              <a:spcBef>
                <a:spcPts val="0"/>
              </a:spcBef>
              <a:spcAft>
                <a:spcPts val="0"/>
              </a:spcAft>
              <a:buNone/>
            </a:pPr>
            <a:r>
              <a:rPr b="1" lang="en-CA" sz="2000">
                <a:latin typeface="Arial Rounded"/>
                <a:ea typeface="Arial Rounded"/>
                <a:cs typeface="Arial Rounded"/>
                <a:sym typeface="Arial Rounded"/>
              </a:rPr>
              <a:t>Expectations of mandates: 8</a:t>
            </a:r>
            <a:endParaRPr b="1" sz="2000">
              <a:latin typeface="Arial Rounded"/>
              <a:ea typeface="Arial Rounded"/>
              <a:cs typeface="Arial Rounded"/>
              <a:sym typeface="Arial Rounded"/>
            </a:endParaRPr>
          </a:p>
        </p:txBody>
      </p:sp>
      <p:sp>
        <p:nvSpPr>
          <p:cNvPr id="454" name="Google Shape;454;p19"/>
          <p:cNvSpPr/>
          <p:nvPr/>
        </p:nvSpPr>
        <p:spPr>
          <a:xfrm>
            <a:off x="5676988" y="5758160"/>
            <a:ext cx="218364" cy="186407"/>
          </a:xfrm>
          <a:prstGeom prst="ellipse">
            <a:avLst/>
          </a:prstGeom>
          <a:solidFill>
            <a:schemeClr val="accent1"/>
          </a:solidFill>
          <a:ln cap="rnd" cmpd="sng" w="15875">
            <a:solidFill>
              <a:srgbClr val="89321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stria"/>
              <a:ea typeface="Lustria"/>
              <a:cs typeface="Lustria"/>
              <a:sym typeface="Lustria"/>
            </a:endParaRPr>
          </a:p>
        </p:txBody>
      </p:sp>
      <p:sp>
        <p:nvSpPr>
          <p:cNvPr id="455" name="Google Shape;455;p19"/>
          <p:cNvSpPr/>
          <p:nvPr/>
        </p:nvSpPr>
        <p:spPr>
          <a:xfrm>
            <a:off x="3872408" y="5165747"/>
            <a:ext cx="218364" cy="186407"/>
          </a:xfrm>
          <a:prstGeom prst="ellipse">
            <a:avLst/>
          </a:prstGeom>
          <a:solidFill>
            <a:schemeClr val="accent1"/>
          </a:solidFill>
          <a:ln cap="rnd" cmpd="sng" w="15875">
            <a:solidFill>
              <a:srgbClr val="89321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stria"/>
              <a:ea typeface="Lustria"/>
              <a:cs typeface="Lustria"/>
              <a:sym typeface="Lustria"/>
            </a:endParaRPr>
          </a:p>
        </p:txBody>
      </p:sp>
      <p:sp>
        <p:nvSpPr>
          <p:cNvPr id="456" name="Google Shape;456;p19"/>
          <p:cNvSpPr/>
          <p:nvPr/>
        </p:nvSpPr>
        <p:spPr>
          <a:xfrm>
            <a:off x="5333993" y="4640872"/>
            <a:ext cx="218364" cy="186407"/>
          </a:xfrm>
          <a:prstGeom prst="ellipse">
            <a:avLst/>
          </a:prstGeom>
          <a:solidFill>
            <a:schemeClr val="accent1"/>
          </a:solidFill>
          <a:ln cap="rnd" cmpd="sng" w="15875">
            <a:solidFill>
              <a:srgbClr val="89321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stria"/>
              <a:ea typeface="Lustria"/>
              <a:cs typeface="Lustria"/>
              <a:sym typeface="Lustria"/>
            </a:endParaRPr>
          </a:p>
        </p:txBody>
      </p:sp>
      <p:pic>
        <p:nvPicPr>
          <p:cNvPr id="457" name="Google Shape;457;p19"/>
          <p:cNvPicPr preferRelativeResize="0"/>
          <p:nvPr/>
        </p:nvPicPr>
        <p:blipFill rotWithShape="1">
          <a:blip r:embed="rId4">
            <a:alphaModFix/>
          </a:blip>
          <a:srcRect b="0" l="0" r="0" t="0"/>
          <a:stretch/>
        </p:blipFill>
        <p:spPr>
          <a:xfrm>
            <a:off x="9179559" y="997520"/>
            <a:ext cx="1975497" cy="1975497"/>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458" name="Google Shape;458;p19"/>
          <p:cNvPicPr preferRelativeResize="0"/>
          <p:nvPr/>
        </p:nvPicPr>
        <p:blipFill rotWithShape="1">
          <a:blip r:embed="rId5">
            <a:alphaModFix/>
          </a:blip>
          <a:srcRect b="0" l="0" r="0" t="0"/>
          <a:stretch/>
        </p:blipFill>
        <p:spPr>
          <a:xfrm>
            <a:off x="8886474" y="3876143"/>
            <a:ext cx="2597674" cy="1948256"/>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62" name="Shape 462"/>
        <p:cNvGrpSpPr/>
        <p:nvPr/>
      </p:nvGrpSpPr>
      <p:grpSpPr>
        <a:xfrm>
          <a:off x="0" y="0"/>
          <a:ext cx="0" cy="0"/>
          <a:chOff x="0" y="0"/>
          <a:chExt cx="0" cy="0"/>
        </a:xfrm>
      </p:grpSpPr>
      <p:sp>
        <p:nvSpPr>
          <p:cNvPr id="463" name="Google Shape;463;p20"/>
          <p:cNvSpPr txBox="1"/>
          <p:nvPr/>
        </p:nvSpPr>
        <p:spPr>
          <a:xfrm>
            <a:off x="0" y="0"/>
            <a:ext cx="1219200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4400">
                <a:solidFill>
                  <a:srgbClr val="0000FF"/>
                </a:solidFill>
                <a:latin typeface="Arial Rounded"/>
                <a:ea typeface="Arial Rounded"/>
                <a:cs typeface="Arial Rounded"/>
                <a:sym typeface="Arial Rounded"/>
              </a:rPr>
              <a:t> United Torah Judaism – יהדות התורה המאוחדת</a:t>
            </a:r>
            <a:endParaRPr b="1" sz="4400">
              <a:solidFill>
                <a:srgbClr val="0000FF"/>
              </a:solidFill>
              <a:latin typeface="Arial Rounded"/>
              <a:ea typeface="Arial Rounded"/>
              <a:cs typeface="Arial Rounded"/>
              <a:sym typeface="Arial Rounded"/>
            </a:endParaRPr>
          </a:p>
        </p:txBody>
      </p:sp>
      <p:sp>
        <p:nvSpPr>
          <p:cNvPr id="464" name="Google Shape;464;p20"/>
          <p:cNvSpPr txBox="1"/>
          <p:nvPr/>
        </p:nvSpPr>
        <p:spPr>
          <a:xfrm>
            <a:off x="-46540" y="784246"/>
            <a:ext cx="8676000" cy="36942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1800"/>
              <a:buFont typeface="Noto Sans Symbols"/>
              <a:buChar char="▪"/>
            </a:pPr>
            <a:r>
              <a:rPr b="1" lang="en-CA" sz="1800">
                <a:solidFill>
                  <a:schemeClr val="dk1"/>
                </a:solidFill>
                <a:latin typeface="Arial Rounded"/>
                <a:ea typeface="Arial Rounded"/>
                <a:cs typeface="Arial Rounded"/>
                <a:sym typeface="Arial Rounded"/>
              </a:rPr>
              <a:t>United Torah Judaism is a coalition of two ultra-Orthodox parties, Agudat Israel and Degel HaTorah.</a:t>
            </a:r>
            <a:endParaRPr>
              <a:solidFill>
                <a:schemeClr val="dk1"/>
              </a:solidFill>
            </a:endParaRPr>
          </a:p>
          <a:p>
            <a:pPr indent="-342900" lvl="0" marL="342900" marR="0" rtl="0" algn="l">
              <a:lnSpc>
                <a:spcPct val="150000"/>
              </a:lnSpc>
              <a:spcBef>
                <a:spcPts val="0"/>
              </a:spcBef>
              <a:spcAft>
                <a:spcPts val="0"/>
              </a:spcAft>
              <a:buClr>
                <a:schemeClr val="dk1"/>
              </a:buClr>
              <a:buSzPts val="1800"/>
              <a:buFont typeface="Noto Sans Symbols"/>
              <a:buChar char="▪"/>
            </a:pPr>
            <a:r>
              <a:rPr b="1" lang="en-CA" sz="1800">
                <a:solidFill>
                  <a:schemeClr val="dk1"/>
                </a:solidFill>
                <a:latin typeface="Arial Rounded"/>
                <a:ea typeface="Arial Rounded"/>
                <a:cs typeface="Arial Rounded"/>
                <a:sym typeface="Arial Rounded"/>
              </a:rPr>
              <a:t>A Ashkenazi and Haridi party.</a:t>
            </a:r>
            <a:endParaRPr>
              <a:solidFill>
                <a:schemeClr val="dk1"/>
              </a:solidFill>
            </a:endParaRPr>
          </a:p>
          <a:p>
            <a:pPr indent="-342900" lvl="0" marL="342900" marR="0" rtl="0" algn="l">
              <a:lnSpc>
                <a:spcPct val="150000"/>
              </a:lnSpc>
              <a:spcBef>
                <a:spcPts val="0"/>
              </a:spcBef>
              <a:spcAft>
                <a:spcPts val="0"/>
              </a:spcAft>
              <a:buClr>
                <a:schemeClr val="dk1"/>
              </a:buClr>
              <a:buSzPts val="1800"/>
              <a:buFont typeface="Noto Sans Symbols"/>
              <a:buChar char="▪"/>
            </a:pPr>
            <a:r>
              <a:rPr b="1" lang="en-CA" sz="1800">
                <a:solidFill>
                  <a:schemeClr val="dk1"/>
                </a:solidFill>
                <a:latin typeface="Arial Rounded"/>
                <a:ea typeface="Arial Rounded"/>
                <a:cs typeface="Arial Rounded"/>
                <a:sym typeface="Arial Rounded"/>
              </a:rPr>
              <a:t>In the past, the two parties did not appoint ministers on their behalf in the government, but only deputy ministers, so as not to take responsibility for government actions. The head of the party become a minister necasue Netanyahu criminal case. </a:t>
            </a:r>
            <a:endParaRPr b="1" sz="1800">
              <a:solidFill>
                <a:schemeClr val="dk1"/>
              </a:solidFill>
              <a:latin typeface="Arial Rounded"/>
              <a:ea typeface="Arial Rounded"/>
              <a:cs typeface="Arial Rounded"/>
              <a:sym typeface="Arial Rounded"/>
            </a:endParaRPr>
          </a:p>
          <a:p>
            <a:pPr indent="-342900" lvl="0" marL="342900" marR="0" rtl="0" algn="l">
              <a:lnSpc>
                <a:spcPct val="150000"/>
              </a:lnSpc>
              <a:spcBef>
                <a:spcPts val="0"/>
              </a:spcBef>
              <a:spcAft>
                <a:spcPts val="0"/>
              </a:spcAft>
              <a:buClr>
                <a:schemeClr val="dk1"/>
              </a:buClr>
              <a:buSzPts val="1800"/>
              <a:buFont typeface="Noto Sans Symbols"/>
              <a:buChar char="▪"/>
            </a:pPr>
            <a:r>
              <a:rPr b="1" lang="en-CA" sz="1800">
                <a:solidFill>
                  <a:schemeClr val="dk1"/>
                </a:solidFill>
                <a:latin typeface="Arial Rounded"/>
                <a:ea typeface="Arial Rounded"/>
                <a:cs typeface="Arial Rounded"/>
                <a:sym typeface="Arial Rounded"/>
              </a:rPr>
              <a:t>Litzman, is popular in secular Israeli society as deputy health minister (among other things, because of his support for civilization).</a:t>
            </a:r>
            <a:endParaRPr>
              <a:solidFill>
                <a:schemeClr val="dk1"/>
              </a:solidFill>
            </a:endParaRPr>
          </a:p>
        </p:txBody>
      </p:sp>
      <p:cxnSp>
        <p:nvCxnSpPr>
          <p:cNvPr id="465" name="Google Shape;465;p20"/>
          <p:cNvCxnSpPr/>
          <p:nvPr/>
        </p:nvCxnSpPr>
        <p:spPr>
          <a:xfrm flipH="1" rot="10800000">
            <a:off x="3995461" y="5239294"/>
            <a:ext cx="2265528" cy="13648"/>
          </a:xfrm>
          <a:prstGeom prst="straightConnector1">
            <a:avLst/>
          </a:prstGeom>
          <a:noFill/>
          <a:ln cap="flat" cmpd="sng" w="107950">
            <a:solidFill>
              <a:schemeClr val="accent3"/>
            </a:solidFill>
            <a:prstDash val="solid"/>
            <a:round/>
            <a:headEnd len="sm" w="sm" type="none"/>
            <a:tailEnd len="sm" w="sm" type="none"/>
          </a:ln>
          <a:effectLst>
            <a:outerShdw blurRad="63500" rotWithShape="0" dir="5400000" dist="25400">
              <a:srgbClr val="000000">
                <a:alpha val="60000"/>
              </a:srgbClr>
            </a:outerShdw>
          </a:effectLst>
        </p:spPr>
      </p:cxnSp>
      <p:sp>
        <p:nvSpPr>
          <p:cNvPr id="466" name="Google Shape;466;p20"/>
          <p:cNvSpPr txBox="1"/>
          <p:nvPr/>
        </p:nvSpPr>
        <p:spPr>
          <a:xfrm>
            <a:off x="6421272" y="4986466"/>
            <a:ext cx="1575094"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Capitalistic</a:t>
            </a:r>
            <a:endParaRPr>
              <a:solidFill>
                <a:schemeClr val="dk1"/>
              </a:solidFill>
            </a:endParaRPr>
          </a:p>
        </p:txBody>
      </p:sp>
      <p:sp>
        <p:nvSpPr>
          <p:cNvPr id="467" name="Google Shape;467;p20"/>
          <p:cNvSpPr txBox="1"/>
          <p:nvPr/>
        </p:nvSpPr>
        <p:spPr>
          <a:xfrm>
            <a:off x="2301685" y="4916129"/>
            <a:ext cx="16614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1800">
                <a:solidFill>
                  <a:schemeClr val="dk1"/>
                </a:solidFill>
                <a:latin typeface="Arial Rounded"/>
                <a:ea typeface="Arial Rounded"/>
                <a:cs typeface="Arial Rounded"/>
                <a:sym typeface="Arial Rounded"/>
              </a:rPr>
              <a:t>Social-democratic</a:t>
            </a:r>
            <a:endParaRPr>
              <a:solidFill>
                <a:schemeClr val="dk1"/>
              </a:solidFill>
            </a:endParaRPr>
          </a:p>
        </p:txBody>
      </p:sp>
      <p:cxnSp>
        <p:nvCxnSpPr>
          <p:cNvPr id="468" name="Google Shape;468;p20"/>
          <p:cNvCxnSpPr/>
          <p:nvPr/>
        </p:nvCxnSpPr>
        <p:spPr>
          <a:xfrm flipH="1" rot="10800000">
            <a:off x="3995461" y="6410482"/>
            <a:ext cx="2265528" cy="13648"/>
          </a:xfrm>
          <a:prstGeom prst="straightConnector1">
            <a:avLst/>
          </a:prstGeom>
          <a:noFill/>
          <a:ln cap="flat" cmpd="sng" w="107950">
            <a:solidFill>
              <a:schemeClr val="accent3"/>
            </a:solidFill>
            <a:prstDash val="solid"/>
            <a:round/>
            <a:headEnd len="sm" w="sm" type="none"/>
            <a:tailEnd len="sm" w="sm" type="none"/>
          </a:ln>
          <a:effectLst>
            <a:outerShdw blurRad="63500" rotWithShape="0" dir="5400000" dist="25400">
              <a:srgbClr val="000000">
                <a:alpha val="60000"/>
              </a:srgbClr>
            </a:outerShdw>
          </a:effectLst>
        </p:spPr>
      </p:cxnSp>
      <p:sp>
        <p:nvSpPr>
          <p:cNvPr id="469" name="Google Shape;469;p20"/>
          <p:cNvSpPr txBox="1"/>
          <p:nvPr/>
        </p:nvSpPr>
        <p:spPr>
          <a:xfrm>
            <a:off x="2387860" y="6212213"/>
            <a:ext cx="1575094"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State</a:t>
            </a:r>
            <a:endParaRPr>
              <a:solidFill>
                <a:schemeClr val="dk1"/>
              </a:solidFill>
            </a:endParaRPr>
          </a:p>
        </p:txBody>
      </p:sp>
      <p:sp>
        <p:nvSpPr>
          <p:cNvPr id="470" name="Google Shape;470;p20"/>
          <p:cNvSpPr txBox="1"/>
          <p:nvPr/>
        </p:nvSpPr>
        <p:spPr>
          <a:xfrm>
            <a:off x="6436961" y="6220822"/>
            <a:ext cx="1416069"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Church</a:t>
            </a:r>
            <a:endParaRPr>
              <a:solidFill>
                <a:schemeClr val="dk1"/>
              </a:solidFill>
            </a:endParaRPr>
          </a:p>
        </p:txBody>
      </p:sp>
      <p:cxnSp>
        <p:nvCxnSpPr>
          <p:cNvPr id="471" name="Google Shape;471;p20"/>
          <p:cNvCxnSpPr/>
          <p:nvPr/>
        </p:nvCxnSpPr>
        <p:spPr>
          <a:xfrm flipH="1" rot="10800000">
            <a:off x="3973767" y="5854276"/>
            <a:ext cx="2265528" cy="13648"/>
          </a:xfrm>
          <a:prstGeom prst="straightConnector1">
            <a:avLst/>
          </a:prstGeom>
          <a:noFill/>
          <a:ln cap="flat" cmpd="sng" w="107950">
            <a:solidFill>
              <a:schemeClr val="accent3"/>
            </a:solidFill>
            <a:prstDash val="solid"/>
            <a:round/>
            <a:headEnd len="sm" w="sm" type="none"/>
            <a:tailEnd len="sm" w="sm" type="none"/>
          </a:ln>
          <a:effectLst>
            <a:outerShdw blurRad="63500" rotWithShape="0" dir="5400000" dist="25400">
              <a:srgbClr val="000000">
                <a:alpha val="60000"/>
              </a:srgbClr>
            </a:outerShdw>
          </a:effectLst>
        </p:spPr>
      </p:cxnSp>
      <p:sp>
        <p:nvSpPr>
          <p:cNvPr id="472" name="Google Shape;472;p20"/>
          <p:cNvSpPr txBox="1"/>
          <p:nvPr/>
        </p:nvSpPr>
        <p:spPr>
          <a:xfrm>
            <a:off x="6357449" y="5654221"/>
            <a:ext cx="1575094"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Security</a:t>
            </a:r>
            <a:endParaRPr>
              <a:solidFill>
                <a:schemeClr val="dk1"/>
              </a:solidFill>
            </a:endParaRPr>
          </a:p>
        </p:txBody>
      </p:sp>
      <p:sp>
        <p:nvSpPr>
          <p:cNvPr id="473" name="Google Shape;473;p20"/>
          <p:cNvSpPr txBox="1"/>
          <p:nvPr/>
        </p:nvSpPr>
        <p:spPr>
          <a:xfrm>
            <a:off x="2471588" y="5654221"/>
            <a:ext cx="1416069"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Peace</a:t>
            </a:r>
            <a:endParaRPr>
              <a:solidFill>
                <a:schemeClr val="dk1"/>
              </a:solidFill>
            </a:endParaRPr>
          </a:p>
        </p:txBody>
      </p:sp>
      <p:sp>
        <p:nvSpPr>
          <p:cNvPr id="474" name="Google Shape;474;p20"/>
          <p:cNvSpPr/>
          <p:nvPr/>
        </p:nvSpPr>
        <p:spPr>
          <a:xfrm>
            <a:off x="6126144" y="6324102"/>
            <a:ext cx="218364" cy="186407"/>
          </a:xfrm>
          <a:prstGeom prst="ellipse">
            <a:avLst/>
          </a:prstGeom>
          <a:solidFill>
            <a:schemeClr val="accent1"/>
          </a:solidFill>
          <a:ln cap="rnd" cmpd="sng" w="15875">
            <a:solidFill>
              <a:srgbClr val="89321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stria"/>
              <a:ea typeface="Lustria"/>
              <a:cs typeface="Lustria"/>
              <a:sym typeface="Lustria"/>
            </a:endParaRPr>
          </a:p>
        </p:txBody>
      </p:sp>
      <p:cxnSp>
        <p:nvCxnSpPr>
          <p:cNvPr id="475" name="Google Shape;475;p20"/>
          <p:cNvCxnSpPr/>
          <p:nvPr/>
        </p:nvCxnSpPr>
        <p:spPr>
          <a:xfrm flipH="1" rot="10800000">
            <a:off x="3984086" y="4720428"/>
            <a:ext cx="2265528" cy="13648"/>
          </a:xfrm>
          <a:prstGeom prst="straightConnector1">
            <a:avLst/>
          </a:prstGeom>
          <a:noFill/>
          <a:ln cap="flat" cmpd="sng" w="107950">
            <a:solidFill>
              <a:schemeClr val="accent3"/>
            </a:solidFill>
            <a:prstDash val="solid"/>
            <a:round/>
            <a:headEnd len="sm" w="sm" type="none"/>
            <a:tailEnd len="sm" w="sm" type="none"/>
          </a:ln>
          <a:effectLst>
            <a:outerShdw blurRad="63500" rotWithShape="0" dir="5400000" dist="25400">
              <a:srgbClr val="000000">
                <a:alpha val="60000"/>
              </a:srgbClr>
            </a:outerShdw>
          </a:effectLst>
        </p:spPr>
      </p:cxnSp>
      <p:sp>
        <p:nvSpPr>
          <p:cNvPr id="476" name="Google Shape;476;p20"/>
          <p:cNvSpPr txBox="1"/>
          <p:nvPr/>
        </p:nvSpPr>
        <p:spPr>
          <a:xfrm>
            <a:off x="2376485" y="4522159"/>
            <a:ext cx="1575094"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Left</a:t>
            </a:r>
            <a:endParaRPr>
              <a:solidFill>
                <a:schemeClr val="dk1"/>
              </a:solidFill>
            </a:endParaRPr>
          </a:p>
        </p:txBody>
      </p:sp>
      <p:sp>
        <p:nvSpPr>
          <p:cNvPr id="477" name="Google Shape;477;p20"/>
          <p:cNvSpPr txBox="1"/>
          <p:nvPr/>
        </p:nvSpPr>
        <p:spPr>
          <a:xfrm>
            <a:off x="6425586" y="4530768"/>
            <a:ext cx="1416069"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Right</a:t>
            </a:r>
            <a:endParaRPr>
              <a:solidFill>
                <a:schemeClr val="dk1"/>
              </a:solidFill>
            </a:endParaRPr>
          </a:p>
        </p:txBody>
      </p:sp>
      <p:sp>
        <p:nvSpPr>
          <p:cNvPr id="478" name="Google Shape;478;p20"/>
          <p:cNvSpPr txBox="1"/>
          <p:nvPr/>
        </p:nvSpPr>
        <p:spPr>
          <a:xfrm>
            <a:off x="8038257" y="3047208"/>
            <a:ext cx="4258102" cy="707886"/>
          </a:xfrm>
          <a:prstGeom prst="rect">
            <a:avLst/>
          </a:prstGeom>
          <a:gradFill>
            <a:gsLst>
              <a:gs pos="0">
                <a:srgbClr val="D4E5F5"/>
              </a:gs>
              <a:gs pos="100000">
                <a:srgbClr val="70A4D5"/>
              </a:gs>
            </a:gsLst>
            <a:path path="circle">
              <a:fillToRect b="50%" l="50%" r="50%" t="50%"/>
            </a:path>
            <a:tileRect/>
          </a:gra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Current Mandate Status: 7</a:t>
            </a:r>
            <a:endParaRPr>
              <a:solidFill>
                <a:schemeClr val="dk1"/>
              </a:solidFill>
            </a:endParaRPr>
          </a:p>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Expectations of mandates: 7</a:t>
            </a:r>
            <a:endParaRPr b="1" sz="2000">
              <a:solidFill>
                <a:schemeClr val="dk1"/>
              </a:solidFill>
              <a:latin typeface="Arial Rounded"/>
              <a:ea typeface="Arial Rounded"/>
              <a:cs typeface="Arial Rounded"/>
              <a:sym typeface="Arial Rounded"/>
            </a:endParaRPr>
          </a:p>
        </p:txBody>
      </p:sp>
      <p:sp>
        <p:nvSpPr>
          <p:cNvPr id="479" name="Google Shape;479;p20"/>
          <p:cNvSpPr/>
          <p:nvPr/>
        </p:nvSpPr>
        <p:spPr>
          <a:xfrm>
            <a:off x="5031701" y="5742319"/>
            <a:ext cx="218364" cy="186407"/>
          </a:xfrm>
          <a:prstGeom prst="ellipse">
            <a:avLst/>
          </a:prstGeom>
          <a:solidFill>
            <a:schemeClr val="accent1"/>
          </a:solidFill>
          <a:ln cap="rnd" cmpd="sng" w="15875">
            <a:solidFill>
              <a:srgbClr val="89321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stria"/>
              <a:ea typeface="Lustria"/>
              <a:cs typeface="Lustria"/>
              <a:sym typeface="Lustria"/>
            </a:endParaRPr>
          </a:p>
        </p:txBody>
      </p:sp>
      <p:sp>
        <p:nvSpPr>
          <p:cNvPr id="480" name="Google Shape;480;p20"/>
          <p:cNvSpPr/>
          <p:nvPr/>
        </p:nvSpPr>
        <p:spPr>
          <a:xfrm>
            <a:off x="4073049" y="5141966"/>
            <a:ext cx="218364" cy="186407"/>
          </a:xfrm>
          <a:prstGeom prst="ellipse">
            <a:avLst/>
          </a:prstGeom>
          <a:solidFill>
            <a:schemeClr val="accent1"/>
          </a:solidFill>
          <a:ln cap="rnd" cmpd="sng" w="15875">
            <a:solidFill>
              <a:srgbClr val="89321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stria"/>
              <a:ea typeface="Lustria"/>
              <a:cs typeface="Lustria"/>
              <a:sym typeface="Lustria"/>
            </a:endParaRPr>
          </a:p>
        </p:txBody>
      </p:sp>
      <p:sp>
        <p:nvSpPr>
          <p:cNvPr id="481" name="Google Shape;481;p20"/>
          <p:cNvSpPr/>
          <p:nvPr/>
        </p:nvSpPr>
        <p:spPr>
          <a:xfrm>
            <a:off x="5528693" y="4626124"/>
            <a:ext cx="218364" cy="186407"/>
          </a:xfrm>
          <a:prstGeom prst="ellipse">
            <a:avLst/>
          </a:prstGeom>
          <a:solidFill>
            <a:schemeClr val="accent1"/>
          </a:solidFill>
          <a:ln cap="rnd" cmpd="sng" w="15875">
            <a:solidFill>
              <a:srgbClr val="89321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stria"/>
              <a:ea typeface="Lustria"/>
              <a:cs typeface="Lustria"/>
              <a:sym typeface="Lustria"/>
            </a:endParaRPr>
          </a:p>
        </p:txBody>
      </p:sp>
      <p:pic>
        <p:nvPicPr>
          <p:cNvPr id="482" name="Google Shape;482;p20"/>
          <p:cNvPicPr preferRelativeResize="0"/>
          <p:nvPr/>
        </p:nvPicPr>
        <p:blipFill rotWithShape="1">
          <a:blip r:embed="rId4">
            <a:alphaModFix/>
          </a:blip>
          <a:srcRect b="0" l="0" r="0" t="0"/>
          <a:stretch/>
        </p:blipFill>
        <p:spPr>
          <a:xfrm>
            <a:off x="8764083" y="3887959"/>
            <a:ext cx="2833893" cy="1849143"/>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483" name="Google Shape;483;p20"/>
          <p:cNvPicPr preferRelativeResize="0"/>
          <p:nvPr/>
        </p:nvPicPr>
        <p:blipFill rotWithShape="1">
          <a:blip r:embed="rId5">
            <a:alphaModFix/>
          </a:blip>
          <a:srcRect b="0" l="0" r="0" t="0"/>
          <a:stretch/>
        </p:blipFill>
        <p:spPr>
          <a:xfrm>
            <a:off x="8981359" y="862476"/>
            <a:ext cx="2138925" cy="2138925"/>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87" name="Shape 487"/>
        <p:cNvGrpSpPr/>
        <p:nvPr/>
      </p:nvGrpSpPr>
      <p:grpSpPr>
        <a:xfrm>
          <a:off x="0" y="0"/>
          <a:ext cx="0" cy="0"/>
          <a:chOff x="0" y="0"/>
          <a:chExt cx="0" cy="0"/>
        </a:xfrm>
      </p:grpSpPr>
      <p:sp>
        <p:nvSpPr>
          <p:cNvPr id="488" name="Google Shape;488;p22"/>
          <p:cNvSpPr txBox="1"/>
          <p:nvPr/>
        </p:nvSpPr>
        <p:spPr>
          <a:xfrm>
            <a:off x="0" y="0"/>
            <a:ext cx="12192000"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5400">
                <a:solidFill>
                  <a:srgbClr val="0000FF"/>
                </a:solidFill>
                <a:latin typeface="Arial Rounded"/>
                <a:ea typeface="Arial Rounded"/>
                <a:cs typeface="Arial Rounded"/>
                <a:sym typeface="Arial Rounded"/>
              </a:rPr>
              <a:t> Jewish Power – הציונות הדתית</a:t>
            </a:r>
            <a:endParaRPr b="1" sz="5400">
              <a:solidFill>
                <a:srgbClr val="0000FF"/>
              </a:solidFill>
              <a:latin typeface="Arial Rounded"/>
              <a:ea typeface="Arial Rounded"/>
              <a:cs typeface="Arial Rounded"/>
              <a:sym typeface="Arial Rounded"/>
            </a:endParaRPr>
          </a:p>
        </p:txBody>
      </p:sp>
      <p:sp>
        <p:nvSpPr>
          <p:cNvPr id="489" name="Google Shape;489;p22"/>
          <p:cNvSpPr txBox="1"/>
          <p:nvPr/>
        </p:nvSpPr>
        <p:spPr>
          <a:xfrm>
            <a:off x="187872" y="1040341"/>
            <a:ext cx="7750800" cy="20319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1800"/>
              <a:buFont typeface="Noto Sans Symbols"/>
              <a:buChar char="▪"/>
            </a:pPr>
            <a:r>
              <a:rPr b="1" lang="en-CA" sz="1800">
                <a:solidFill>
                  <a:schemeClr val="dk1"/>
                </a:solidFill>
                <a:latin typeface="Arial Rounded"/>
                <a:ea typeface="Arial Rounded"/>
                <a:cs typeface="Arial Rounded"/>
                <a:sym typeface="Arial Rounded"/>
              </a:rPr>
              <a:t>Far right wing, Religious Zionist.</a:t>
            </a:r>
            <a:endParaRPr>
              <a:solidFill>
                <a:schemeClr val="dk1"/>
              </a:solidFill>
            </a:endParaRPr>
          </a:p>
          <a:p>
            <a:pPr indent="-342900" lvl="0" marL="342900" marR="0" rtl="0" algn="l">
              <a:lnSpc>
                <a:spcPct val="150000"/>
              </a:lnSpc>
              <a:spcBef>
                <a:spcPts val="0"/>
              </a:spcBef>
              <a:spcAft>
                <a:spcPts val="0"/>
              </a:spcAft>
              <a:buClr>
                <a:schemeClr val="dk1"/>
              </a:buClr>
              <a:buSzPts val="1800"/>
              <a:buFont typeface="Noto Sans Symbols"/>
              <a:buChar char="▪"/>
            </a:pPr>
            <a:r>
              <a:rPr b="1" lang="en-CA" sz="1800">
                <a:solidFill>
                  <a:schemeClr val="dk1"/>
                </a:solidFill>
                <a:latin typeface="Arial Rounded"/>
                <a:ea typeface="Arial Rounded"/>
                <a:cs typeface="Arial Rounded"/>
                <a:sym typeface="Arial Rounded"/>
              </a:rPr>
              <a:t>One state solution, complete Israeli rule of the land between the river to the sea. </a:t>
            </a:r>
            <a:endParaRPr>
              <a:solidFill>
                <a:schemeClr val="dk1"/>
              </a:solidFill>
            </a:endParaRPr>
          </a:p>
          <a:p>
            <a:pPr indent="-342900" lvl="0" marL="342900" marR="0" rtl="0" algn="l">
              <a:lnSpc>
                <a:spcPct val="150000"/>
              </a:lnSpc>
              <a:spcBef>
                <a:spcPts val="0"/>
              </a:spcBef>
              <a:spcAft>
                <a:spcPts val="0"/>
              </a:spcAft>
              <a:buClr>
                <a:schemeClr val="dk1"/>
              </a:buClr>
              <a:buSzPts val="1800"/>
              <a:buFont typeface="Noto Sans Symbols"/>
              <a:buChar char="▪"/>
            </a:pPr>
            <a:r>
              <a:rPr b="1" lang="en-CA" sz="1800">
                <a:solidFill>
                  <a:schemeClr val="dk1"/>
                </a:solidFill>
                <a:latin typeface="Arial Rounded"/>
                <a:ea typeface="Arial Rounded"/>
                <a:cs typeface="Arial Rounded"/>
                <a:sym typeface="Arial Rounded"/>
              </a:rPr>
              <a:t>Equality between the religious and secular education system. </a:t>
            </a:r>
            <a:endParaRPr>
              <a:solidFill>
                <a:schemeClr val="dk1"/>
              </a:solidFill>
            </a:endParaRPr>
          </a:p>
          <a:p>
            <a:pPr indent="0" lvl="0" marL="0" marR="0" rtl="0" algn="l">
              <a:lnSpc>
                <a:spcPct val="150000"/>
              </a:lnSpc>
              <a:spcBef>
                <a:spcPts val="0"/>
              </a:spcBef>
              <a:spcAft>
                <a:spcPts val="0"/>
              </a:spcAft>
              <a:buNone/>
            </a:pPr>
            <a:r>
              <a:t/>
            </a:r>
            <a:endParaRPr b="1" sz="1800">
              <a:solidFill>
                <a:schemeClr val="dk1"/>
              </a:solidFill>
              <a:latin typeface="Arial Rounded"/>
              <a:ea typeface="Arial Rounded"/>
              <a:cs typeface="Arial Rounded"/>
              <a:sym typeface="Arial Rounded"/>
            </a:endParaRPr>
          </a:p>
        </p:txBody>
      </p:sp>
      <p:cxnSp>
        <p:nvCxnSpPr>
          <p:cNvPr id="490" name="Google Shape;490;p22"/>
          <p:cNvCxnSpPr/>
          <p:nvPr/>
        </p:nvCxnSpPr>
        <p:spPr>
          <a:xfrm flipH="1" rot="10800000">
            <a:off x="3289296" y="4342799"/>
            <a:ext cx="2265528" cy="13648"/>
          </a:xfrm>
          <a:prstGeom prst="straightConnector1">
            <a:avLst/>
          </a:prstGeom>
          <a:noFill/>
          <a:ln cap="flat" cmpd="sng" w="107950">
            <a:solidFill>
              <a:schemeClr val="accent3"/>
            </a:solidFill>
            <a:prstDash val="solid"/>
            <a:round/>
            <a:headEnd len="sm" w="sm" type="none"/>
            <a:tailEnd len="sm" w="sm" type="none"/>
          </a:ln>
          <a:effectLst>
            <a:outerShdw blurRad="63500" rotWithShape="0" dir="5400000" dist="25400">
              <a:srgbClr val="000000">
                <a:alpha val="60000"/>
              </a:srgbClr>
            </a:outerShdw>
          </a:effectLst>
        </p:spPr>
      </p:cxnSp>
      <p:sp>
        <p:nvSpPr>
          <p:cNvPr id="491" name="Google Shape;491;p22"/>
          <p:cNvSpPr txBox="1"/>
          <p:nvPr/>
        </p:nvSpPr>
        <p:spPr>
          <a:xfrm>
            <a:off x="5790542" y="4130567"/>
            <a:ext cx="1575094"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Capitalistic</a:t>
            </a:r>
            <a:endParaRPr>
              <a:solidFill>
                <a:schemeClr val="dk1"/>
              </a:solidFill>
            </a:endParaRPr>
          </a:p>
        </p:txBody>
      </p:sp>
      <p:sp>
        <p:nvSpPr>
          <p:cNvPr id="492" name="Google Shape;492;p22"/>
          <p:cNvSpPr txBox="1"/>
          <p:nvPr/>
        </p:nvSpPr>
        <p:spPr>
          <a:xfrm>
            <a:off x="1595520" y="4019634"/>
            <a:ext cx="16614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1800">
                <a:solidFill>
                  <a:schemeClr val="dk1"/>
                </a:solidFill>
                <a:latin typeface="Arial Rounded"/>
                <a:ea typeface="Arial Rounded"/>
                <a:cs typeface="Arial Rounded"/>
                <a:sym typeface="Arial Rounded"/>
              </a:rPr>
              <a:t>Social-democratic</a:t>
            </a:r>
            <a:endParaRPr>
              <a:solidFill>
                <a:schemeClr val="dk1"/>
              </a:solidFill>
            </a:endParaRPr>
          </a:p>
        </p:txBody>
      </p:sp>
      <p:cxnSp>
        <p:nvCxnSpPr>
          <p:cNvPr id="493" name="Google Shape;493;p22"/>
          <p:cNvCxnSpPr/>
          <p:nvPr/>
        </p:nvCxnSpPr>
        <p:spPr>
          <a:xfrm flipH="1" rot="10800000">
            <a:off x="3289296" y="5513987"/>
            <a:ext cx="2265528" cy="13648"/>
          </a:xfrm>
          <a:prstGeom prst="straightConnector1">
            <a:avLst/>
          </a:prstGeom>
          <a:noFill/>
          <a:ln cap="flat" cmpd="sng" w="107950">
            <a:solidFill>
              <a:schemeClr val="accent3"/>
            </a:solidFill>
            <a:prstDash val="solid"/>
            <a:round/>
            <a:headEnd len="sm" w="sm" type="none"/>
            <a:tailEnd len="sm" w="sm" type="none"/>
          </a:ln>
          <a:effectLst>
            <a:outerShdw blurRad="63500" rotWithShape="0" dir="5400000" dist="25400">
              <a:srgbClr val="000000">
                <a:alpha val="60000"/>
              </a:srgbClr>
            </a:outerShdw>
          </a:effectLst>
        </p:spPr>
      </p:cxnSp>
      <p:sp>
        <p:nvSpPr>
          <p:cNvPr id="494" name="Google Shape;494;p22"/>
          <p:cNvSpPr txBox="1"/>
          <p:nvPr/>
        </p:nvSpPr>
        <p:spPr>
          <a:xfrm>
            <a:off x="1681695" y="5315718"/>
            <a:ext cx="1575094"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State</a:t>
            </a:r>
            <a:endParaRPr>
              <a:solidFill>
                <a:schemeClr val="dk1"/>
              </a:solidFill>
            </a:endParaRPr>
          </a:p>
        </p:txBody>
      </p:sp>
      <p:sp>
        <p:nvSpPr>
          <p:cNvPr id="495" name="Google Shape;495;p22"/>
          <p:cNvSpPr txBox="1"/>
          <p:nvPr/>
        </p:nvSpPr>
        <p:spPr>
          <a:xfrm>
            <a:off x="5516619" y="5308872"/>
            <a:ext cx="1416069"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Church</a:t>
            </a:r>
            <a:endParaRPr>
              <a:solidFill>
                <a:schemeClr val="dk1"/>
              </a:solidFill>
            </a:endParaRPr>
          </a:p>
        </p:txBody>
      </p:sp>
      <p:cxnSp>
        <p:nvCxnSpPr>
          <p:cNvPr id="496" name="Google Shape;496;p22"/>
          <p:cNvCxnSpPr/>
          <p:nvPr/>
        </p:nvCxnSpPr>
        <p:spPr>
          <a:xfrm flipH="1" rot="10800000">
            <a:off x="3267602" y="4957781"/>
            <a:ext cx="2265528" cy="13648"/>
          </a:xfrm>
          <a:prstGeom prst="straightConnector1">
            <a:avLst/>
          </a:prstGeom>
          <a:noFill/>
          <a:ln cap="flat" cmpd="sng" w="107950">
            <a:solidFill>
              <a:schemeClr val="accent3"/>
            </a:solidFill>
            <a:prstDash val="solid"/>
            <a:round/>
            <a:headEnd len="sm" w="sm" type="none"/>
            <a:tailEnd len="sm" w="sm" type="none"/>
          </a:ln>
          <a:effectLst>
            <a:outerShdw blurRad="63500" rotWithShape="0" dir="5400000" dist="25400">
              <a:srgbClr val="000000">
                <a:alpha val="60000"/>
              </a:srgbClr>
            </a:outerShdw>
          </a:effectLst>
        </p:spPr>
      </p:cxnSp>
      <p:sp>
        <p:nvSpPr>
          <p:cNvPr id="497" name="Google Shape;497;p22"/>
          <p:cNvSpPr txBox="1"/>
          <p:nvPr/>
        </p:nvSpPr>
        <p:spPr>
          <a:xfrm>
            <a:off x="5651284" y="4757726"/>
            <a:ext cx="1575094"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Security</a:t>
            </a:r>
            <a:endParaRPr>
              <a:solidFill>
                <a:schemeClr val="dk1"/>
              </a:solidFill>
            </a:endParaRPr>
          </a:p>
        </p:txBody>
      </p:sp>
      <p:sp>
        <p:nvSpPr>
          <p:cNvPr id="498" name="Google Shape;498;p22"/>
          <p:cNvSpPr txBox="1"/>
          <p:nvPr/>
        </p:nvSpPr>
        <p:spPr>
          <a:xfrm>
            <a:off x="1765423" y="4757726"/>
            <a:ext cx="1416069"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Peace</a:t>
            </a:r>
            <a:endParaRPr>
              <a:solidFill>
                <a:schemeClr val="dk1"/>
              </a:solidFill>
            </a:endParaRPr>
          </a:p>
        </p:txBody>
      </p:sp>
      <p:sp>
        <p:nvSpPr>
          <p:cNvPr id="499" name="Google Shape;499;p22"/>
          <p:cNvSpPr/>
          <p:nvPr/>
        </p:nvSpPr>
        <p:spPr>
          <a:xfrm>
            <a:off x="5382411" y="5412859"/>
            <a:ext cx="218364" cy="186407"/>
          </a:xfrm>
          <a:prstGeom prst="ellipse">
            <a:avLst/>
          </a:prstGeom>
          <a:solidFill>
            <a:schemeClr val="accent1"/>
          </a:solidFill>
          <a:ln cap="rnd" cmpd="sng" w="15875">
            <a:solidFill>
              <a:srgbClr val="89321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stria"/>
              <a:ea typeface="Lustria"/>
              <a:cs typeface="Lustria"/>
              <a:sym typeface="Lustria"/>
            </a:endParaRPr>
          </a:p>
        </p:txBody>
      </p:sp>
      <p:cxnSp>
        <p:nvCxnSpPr>
          <p:cNvPr id="500" name="Google Shape;500;p22"/>
          <p:cNvCxnSpPr/>
          <p:nvPr/>
        </p:nvCxnSpPr>
        <p:spPr>
          <a:xfrm flipH="1" rot="10800000">
            <a:off x="3277921" y="3823933"/>
            <a:ext cx="2265528" cy="13648"/>
          </a:xfrm>
          <a:prstGeom prst="straightConnector1">
            <a:avLst/>
          </a:prstGeom>
          <a:noFill/>
          <a:ln cap="flat" cmpd="sng" w="107950">
            <a:solidFill>
              <a:schemeClr val="accent3"/>
            </a:solidFill>
            <a:prstDash val="solid"/>
            <a:round/>
            <a:headEnd len="sm" w="sm" type="none"/>
            <a:tailEnd len="sm" w="sm" type="none"/>
          </a:ln>
          <a:effectLst>
            <a:outerShdw blurRad="63500" rotWithShape="0" dir="5400000" dist="25400">
              <a:srgbClr val="000000">
                <a:alpha val="60000"/>
              </a:srgbClr>
            </a:outerShdw>
          </a:effectLst>
        </p:spPr>
      </p:cxnSp>
      <p:sp>
        <p:nvSpPr>
          <p:cNvPr id="501" name="Google Shape;501;p22"/>
          <p:cNvSpPr txBox="1"/>
          <p:nvPr/>
        </p:nvSpPr>
        <p:spPr>
          <a:xfrm>
            <a:off x="1670320" y="3625664"/>
            <a:ext cx="1575094"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Left</a:t>
            </a:r>
            <a:endParaRPr>
              <a:solidFill>
                <a:schemeClr val="dk1"/>
              </a:solidFill>
            </a:endParaRPr>
          </a:p>
        </p:txBody>
      </p:sp>
      <p:sp>
        <p:nvSpPr>
          <p:cNvPr id="502" name="Google Shape;502;p22"/>
          <p:cNvSpPr txBox="1"/>
          <p:nvPr/>
        </p:nvSpPr>
        <p:spPr>
          <a:xfrm>
            <a:off x="5719421" y="3634273"/>
            <a:ext cx="1416069"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Right</a:t>
            </a:r>
            <a:endParaRPr>
              <a:solidFill>
                <a:schemeClr val="dk1"/>
              </a:solidFill>
            </a:endParaRPr>
          </a:p>
        </p:txBody>
      </p:sp>
      <p:sp>
        <p:nvSpPr>
          <p:cNvPr id="503" name="Google Shape;503;p22"/>
          <p:cNvSpPr txBox="1"/>
          <p:nvPr/>
        </p:nvSpPr>
        <p:spPr>
          <a:xfrm>
            <a:off x="7760542" y="5840272"/>
            <a:ext cx="4258200" cy="708000"/>
          </a:xfrm>
          <a:prstGeom prst="rect">
            <a:avLst/>
          </a:prstGeom>
          <a:gradFill>
            <a:gsLst>
              <a:gs pos="0">
                <a:srgbClr val="D4E5F5"/>
              </a:gs>
              <a:gs pos="100000">
                <a:srgbClr val="70A4D5"/>
              </a:gs>
            </a:gsLst>
            <a:path path="circle">
              <a:fillToRect b="50%" l="50%" r="50%" t="50%"/>
            </a:path>
            <a:tileRect/>
          </a:gra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Current Mandate Status: 7</a:t>
            </a:r>
            <a:endParaRPr>
              <a:solidFill>
                <a:schemeClr val="dk1"/>
              </a:solidFill>
            </a:endParaRPr>
          </a:p>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Expectations of mandates: 13</a:t>
            </a:r>
            <a:endParaRPr>
              <a:solidFill>
                <a:schemeClr val="dk1"/>
              </a:solidFill>
            </a:endParaRPr>
          </a:p>
        </p:txBody>
      </p:sp>
      <p:sp>
        <p:nvSpPr>
          <p:cNvPr id="504" name="Google Shape;504;p22"/>
          <p:cNvSpPr/>
          <p:nvPr/>
        </p:nvSpPr>
        <p:spPr>
          <a:xfrm>
            <a:off x="5366307" y="3724501"/>
            <a:ext cx="218364" cy="186407"/>
          </a:xfrm>
          <a:prstGeom prst="ellipse">
            <a:avLst/>
          </a:prstGeom>
          <a:solidFill>
            <a:schemeClr val="accent1"/>
          </a:solidFill>
          <a:ln cap="rnd" cmpd="sng" w="15875">
            <a:solidFill>
              <a:srgbClr val="89321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stria"/>
              <a:ea typeface="Lustria"/>
              <a:cs typeface="Lustria"/>
              <a:sym typeface="Lustria"/>
            </a:endParaRPr>
          </a:p>
        </p:txBody>
      </p:sp>
      <p:sp>
        <p:nvSpPr>
          <p:cNvPr id="505" name="Google Shape;505;p22"/>
          <p:cNvSpPr/>
          <p:nvPr/>
        </p:nvSpPr>
        <p:spPr>
          <a:xfrm>
            <a:off x="5406807" y="4252508"/>
            <a:ext cx="218364" cy="186407"/>
          </a:xfrm>
          <a:prstGeom prst="ellipse">
            <a:avLst/>
          </a:prstGeom>
          <a:solidFill>
            <a:schemeClr val="accent1"/>
          </a:solidFill>
          <a:ln cap="rnd" cmpd="sng" w="15875">
            <a:solidFill>
              <a:srgbClr val="89321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stria"/>
              <a:ea typeface="Lustria"/>
              <a:cs typeface="Lustria"/>
              <a:sym typeface="Lustria"/>
            </a:endParaRPr>
          </a:p>
        </p:txBody>
      </p:sp>
      <p:sp>
        <p:nvSpPr>
          <p:cNvPr id="506" name="Google Shape;506;p22"/>
          <p:cNvSpPr/>
          <p:nvPr/>
        </p:nvSpPr>
        <p:spPr>
          <a:xfrm>
            <a:off x="5380935" y="4873521"/>
            <a:ext cx="218364" cy="186407"/>
          </a:xfrm>
          <a:prstGeom prst="ellipse">
            <a:avLst/>
          </a:prstGeom>
          <a:solidFill>
            <a:schemeClr val="accent1"/>
          </a:solidFill>
          <a:ln cap="rnd" cmpd="sng" w="15875">
            <a:solidFill>
              <a:srgbClr val="89321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stria"/>
              <a:ea typeface="Lustria"/>
              <a:cs typeface="Lustria"/>
              <a:sym typeface="Lustria"/>
            </a:endParaRPr>
          </a:p>
        </p:txBody>
      </p:sp>
      <p:pic>
        <p:nvPicPr>
          <p:cNvPr descr="הציונות הדתית: הכירו את רשימת המפלגה בדרך לבחירות 2021 | חדשות מעריב" id="507" name="Google Shape;507;p22"/>
          <p:cNvPicPr preferRelativeResize="0"/>
          <p:nvPr/>
        </p:nvPicPr>
        <p:blipFill rotWithShape="1">
          <a:blip r:embed="rId4">
            <a:alphaModFix/>
          </a:blip>
          <a:srcRect b="0" l="0" r="0" t="0"/>
          <a:stretch/>
        </p:blipFill>
        <p:spPr>
          <a:xfrm>
            <a:off x="8589450" y="1078605"/>
            <a:ext cx="3352775" cy="2547069"/>
          </a:xfrm>
          <a:prstGeom prst="rect">
            <a:avLst/>
          </a:prstGeom>
          <a:noFill/>
          <a:ln>
            <a:noFill/>
          </a:ln>
        </p:spPr>
      </p:pic>
      <p:pic>
        <p:nvPicPr>
          <p:cNvPr id="508" name="Google Shape;508;p22"/>
          <p:cNvPicPr preferRelativeResize="0"/>
          <p:nvPr/>
        </p:nvPicPr>
        <p:blipFill rotWithShape="1">
          <a:blip r:embed="rId5">
            <a:alphaModFix/>
          </a:blip>
          <a:srcRect b="0" l="0" r="0" t="0"/>
          <a:stretch/>
        </p:blipFill>
        <p:spPr>
          <a:xfrm>
            <a:off x="8283175" y="1078600"/>
            <a:ext cx="1915094" cy="2547075"/>
          </a:xfrm>
          <a:prstGeom prst="rect">
            <a:avLst/>
          </a:prstGeom>
          <a:noFill/>
          <a:ln cap="sq" cmpd="sng" w="38100">
            <a:solidFill>
              <a:srgbClr val="000000"/>
            </a:solidFill>
            <a:prstDash val="solid"/>
            <a:miter lim="800000"/>
            <a:headEnd len="sm" w="sm" type="none"/>
            <a:tailEnd len="sm" w="sm" type="none"/>
          </a:ln>
        </p:spPr>
      </p:pic>
      <p:pic>
        <p:nvPicPr>
          <p:cNvPr id="509" name="Google Shape;509;p22"/>
          <p:cNvPicPr preferRelativeResize="0"/>
          <p:nvPr/>
        </p:nvPicPr>
        <p:blipFill>
          <a:blip r:embed="rId6">
            <a:alphaModFix/>
          </a:blip>
          <a:stretch>
            <a:fillRect/>
          </a:stretch>
        </p:blipFill>
        <p:spPr>
          <a:xfrm>
            <a:off x="7518036" y="3778075"/>
            <a:ext cx="4191000" cy="1885950"/>
          </a:xfrm>
          <a:prstGeom prst="rect">
            <a:avLst/>
          </a:prstGeom>
          <a:noFill/>
          <a:ln>
            <a:noFill/>
          </a:ln>
          <a:effectLst>
            <a:outerShdw blurRad="842963" rotWithShape="0" algn="bl" dir="420000" dist="85725">
              <a:srgbClr val="00B0F0"/>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23"/>
          <p:cNvSpPr txBox="1"/>
          <p:nvPr/>
        </p:nvSpPr>
        <p:spPr>
          <a:xfrm>
            <a:off x="0" y="1318100"/>
            <a:ext cx="12192000" cy="923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5400">
                <a:solidFill>
                  <a:srgbClr val="0000FF"/>
                </a:solidFill>
                <a:latin typeface="Arial Rounded"/>
                <a:ea typeface="Arial Rounded"/>
                <a:cs typeface="Arial Rounded"/>
                <a:sym typeface="Arial Rounded"/>
              </a:rPr>
              <a:t>That’s it?</a:t>
            </a:r>
            <a:endParaRPr>
              <a:solidFill>
                <a:srgbClr val="0000FF"/>
              </a:solidFill>
            </a:endParaRPr>
          </a:p>
        </p:txBody>
      </p:sp>
      <p:sp>
        <p:nvSpPr>
          <p:cNvPr id="515" name="Google Shape;515;p23"/>
          <p:cNvSpPr txBox="1"/>
          <p:nvPr/>
        </p:nvSpPr>
        <p:spPr>
          <a:xfrm>
            <a:off x="1300058" y="2985045"/>
            <a:ext cx="6686400" cy="22473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t/>
            </a:r>
            <a:endParaRPr b="1" sz="2000">
              <a:solidFill>
                <a:schemeClr val="dk1"/>
              </a:solidFill>
              <a:latin typeface="Arial Rounded"/>
              <a:ea typeface="Arial Rounded"/>
              <a:cs typeface="Arial Rounded"/>
              <a:sym typeface="Arial Rounded"/>
            </a:endParaRPr>
          </a:p>
          <a:p>
            <a:pPr indent="-342900" lvl="0" marL="342900" marR="0" rtl="0" algn="l">
              <a:lnSpc>
                <a:spcPct val="150000"/>
              </a:lnSpc>
              <a:spcBef>
                <a:spcPts val="0"/>
              </a:spcBef>
              <a:spcAft>
                <a:spcPts val="0"/>
              </a:spcAft>
              <a:buClr>
                <a:schemeClr val="dk1"/>
              </a:buClr>
              <a:buSzPts val="2000"/>
              <a:buFont typeface="Noto Sans Symbols"/>
              <a:buChar char="▪"/>
            </a:pPr>
            <a:r>
              <a:rPr b="1" lang="en-CA" sz="2000">
                <a:solidFill>
                  <a:schemeClr val="dk1"/>
                </a:solidFill>
                <a:latin typeface="Arial Rounded"/>
                <a:ea typeface="Arial Rounded"/>
                <a:cs typeface="Arial Rounded"/>
                <a:sym typeface="Arial Rounded"/>
              </a:rPr>
              <a:t>6,453,255 people have the right to vote.</a:t>
            </a:r>
            <a:endParaRPr>
              <a:solidFill>
                <a:schemeClr val="dk1"/>
              </a:solidFill>
            </a:endParaRPr>
          </a:p>
          <a:p>
            <a:pPr indent="-342900" lvl="0" marL="342900" marR="0" rtl="0" algn="l">
              <a:lnSpc>
                <a:spcPct val="150000"/>
              </a:lnSpc>
              <a:spcBef>
                <a:spcPts val="0"/>
              </a:spcBef>
              <a:spcAft>
                <a:spcPts val="0"/>
              </a:spcAft>
              <a:buClr>
                <a:schemeClr val="dk1"/>
              </a:buClr>
              <a:buSzPts val="2000"/>
              <a:buFont typeface="Noto Sans Symbols"/>
              <a:buChar char="▪"/>
            </a:pPr>
            <a:r>
              <a:rPr b="1" lang="en-CA" sz="2000">
                <a:solidFill>
                  <a:schemeClr val="dk1"/>
                </a:solidFill>
                <a:latin typeface="Arial Rounded"/>
                <a:ea typeface="Arial Rounded"/>
                <a:cs typeface="Arial Rounded"/>
                <a:sym typeface="Arial Rounded"/>
              </a:rPr>
              <a:t>350,000 Votes (9-10 seats) will be lost because the method. </a:t>
            </a:r>
            <a:endParaRPr>
              <a:solidFill>
                <a:schemeClr val="dk1"/>
              </a:solidFill>
            </a:endParaRPr>
          </a:p>
          <a:p>
            <a:pPr indent="-342900" lvl="0" marL="342900" marR="0" rtl="0" algn="l">
              <a:lnSpc>
                <a:spcPct val="150000"/>
              </a:lnSpc>
              <a:spcBef>
                <a:spcPts val="0"/>
              </a:spcBef>
              <a:spcAft>
                <a:spcPts val="0"/>
              </a:spcAft>
              <a:buClr>
                <a:schemeClr val="dk1"/>
              </a:buClr>
              <a:buSzPts val="2000"/>
              <a:buFont typeface="Noto Sans Symbols"/>
              <a:buChar char="▪"/>
            </a:pPr>
            <a:r>
              <a:rPr b="1" lang="en-CA" sz="2000">
                <a:solidFill>
                  <a:schemeClr val="dk1"/>
                </a:solidFill>
                <a:latin typeface="Arial Rounded"/>
                <a:ea typeface="Arial Rounded"/>
                <a:cs typeface="Arial Rounded"/>
                <a:sym typeface="Arial Rounded"/>
              </a:rPr>
              <a:t>This situation led to many parties' connections</a:t>
            </a:r>
            <a:endParaRPr>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25"/>
          <p:cNvSpPr txBox="1"/>
          <p:nvPr/>
        </p:nvSpPr>
        <p:spPr>
          <a:xfrm>
            <a:off x="0" y="1585550"/>
            <a:ext cx="12192000" cy="923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5400">
                <a:solidFill>
                  <a:srgbClr val="0000FF"/>
                </a:solidFill>
                <a:latin typeface="Arial Rounded"/>
                <a:ea typeface="Arial Rounded"/>
                <a:cs typeface="Arial Rounded"/>
                <a:sym typeface="Arial Rounded"/>
              </a:rPr>
              <a:t>What Israeli’s think about it?</a:t>
            </a:r>
            <a:endParaRPr>
              <a:solidFill>
                <a:srgbClr val="0000FF"/>
              </a:solidFill>
            </a:endParaRPr>
          </a:p>
        </p:txBody>
      </p:sp>
      <p:sp>
        <p:nvSpPr>
          <p:cNvPr id="521" name="Google Shape;521;p25"/>
          <p:cNvSpPr txBox="1"/>
          <p:nvPr/>
        </p:nvSpPr>
        <p:spPr>
          <a:xfrm>
            <a:off x="1403229" y="3429010"/>
            <a:ext cx="8288700" cy="22473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2000"/>
              <a:buFont typeface="Noto Sans Symbols"/>
              <a:buChar char="▪"/>
            </a:pPr>
            <a:r>
              <a:rPr b="1" lang="en-CA" sz="2000">
                <a:solidFill>
                  <a:schemeClr val="dk1"/>
                </a:solidFill>
                <a:latin typeface="Arial Rounded"/>
                <a:ea typeface="Arial Rounded"/>
                <a:cs typeface="Arial Rounded"/>
                <a:sym typeface="Arial Rounded"/>
              </a:rPr>
              <a:t>No trust in the government</a:t>
            </a:r>
            <a:endParaRPr>
              <a:solidFill>
                <a:schemeClr val="dk1"/>
              </a:solidFill>
            </a:endParaRPr>
          </a:p>
          <a:p>
            <a:pPr indent="-342900" lvl="0" marL="342900" marR="0" rtl="0" algn="l">
              <a:lnSpc>
                <a:spcPct val="150000"/>
              </a:lnSpc>
              <a:spcBef>
                <a:spcPts val="0"/>
              </a:spcBef>
              <a:spcAft>
                <a:spcPts val="0"/>
              </a:spcAft>
              <a:buClr>
                <a:schemeClr val="dk1"/>
              </a:buClr>
              <a:buSzPts val="2000"/>
              <a:buFont typeface="Noto Sans Symbols"/>
              <a:buChar char="▪"/>
            </a:pPr>
            <a:r>
              <a:rPr b="1" lang="en-CA" sz="2000">
                <a:solidFill>
                  <a:schemeClr val="dk1"/>
                </a:solidFill>
                <a:latin typeface="Arial Rounded"/>
                <a:ea typeface="Arial Rounded"/>
                <a:cs typeface="Arial Rounded"/>
                <a:sym typeface="Arial Rounded"/>
              </a:rPr>
              <a:t>Some care about basic issues (health, transportation)</a:t>
            </a:r>
            <a:endParaRPr>
              <a:solidFill>
                <a:schemeClr val="dk1"/>
              </a:solidFill>
            </a:endParaRPr>
          </a:p>
          <a:p>
            <a:pPr indent="-342900" lvl="0" marL="342900" marR="0" rtl="0" algn="l">
              <a:lnSpc>
                <a:spcPct val="150000"/>
              </a:lnSpc>
              <a:spcBef>
                <a:spcPts val="0"/>
              </a:spcBef>
              <a:spcAft>
                <a:spcPts val="0"/>
              </a:spcAft>
              <a:buClr>
                <a:schemeClr val="dk1"/>
              </a:buClr>
              <a:buSzPts val="2000"/>
              <a:buFont typeface="Noto Sans Symbols"/>
              <a:buChar char="▪"/>
            </a:pPr>
            <a:r>
              <a:rPr b="1" lang="en-CA" sz="2000">
                <a:solidFill>
                  <a:schemeClr val="dk1"/>
                </a:solidFill>
                <a:latin typeface="Arial Rounded"/>
                <a:ea typeface="Arial Rounded"/>
                <a:cs typeface="Arial Rounded"/>
                <a:sym typeface="Arial Rounded"/>
              </a:rPr>
              <a:t>Some want to replace Bibi</a:t>
            </a:r>
            <a:endParaRPr>
              <a:solidFill>
                <a:schemeClr val="dk1"/>
              </a:solidFill>
            </a:endParaRPr>
          </a:p>
          <a:p>
            <a:pPr indent="-342900" lvl="0" marL="342900" marR="0" rtl="0" algn="l">
              <a:lnSpc>
                <a:spcPct val="150000"/>
              </a:lnSpc>
              <a:spcBef>
                <a:spcPts val="0"/>
              </a:spcBef>
              <a:spcAft>
                <a:spcPts val="0"/>
              </a:spcAft>
              <a:buClr>
                <a:schemeClr val="dk1"/>
              </a:buClr>
              <a:buSzPts val="2000"/>
              <a:buFont typeface="Noto Sans Symbols"/>
              <a:buChar char="▪"/>
            </a:pPr>
            <a:r>
              <a:rPr b="1" lang="en-CA" sz="2000">
                <a:solidFill>
                  <a:schemeClr val="dk1"/>
                </a:solidFill>
                <a:latin typeface="Arial Rounded"/>
                <a:ea typeface="Arial Rounded"/>
                <a:cs typeface="Arial Rounded"/>
                <a:sym typeface="Arial Rounded"/>
              </a:rPr>
              <a:t>Some care about security and international relations</a:t>
            </a:r>
            <a:endParaRPr b="1" sz="2000">
              <a:solidFill>
                <a:schemeClr val="dk1"/>
              </a:solidFill>
              <a:latin typeface="Arial Rounded"/>
              <a:ea typeface="Arial Rounded"/>
              <a:cs typeface="Arial Rounded"/>
              <a:sym typeface="Arial Rounded"/>
            </a:endParaRPr>
          </a:p>
          <a:p>
            <a:pPr indent="-342900" lvl="0" marL="342900" marR="0" rtl="0" algn="l">
              <a:lnSpc>
                <a:spcPct val="150000"/>
              </a:lnSpc>
              <a:spcBef>
                <a:spcPts val="0"/>
              </a:spcBef>
              <a:spcAft>
                <a:spcPts val="0"/>
              </a:spcAft>
              <a:buClr>
                <a:schemeClr val="dk1"/>
              </a:buClr>
              <a:buSzPts val="2000"/>
              <a:buFont typeface="Noto Sans Symbols"/>
              <a:buChar char="▪"/>
            </a:pPr>
            <a:r>
              <a:rPr b="1" lang="en-CA" sz="2000">
                <a:solidFill>
                  <a:schemeClr val="dk1"/>
                </a:solidFill>
                <a:latin typeface="Arial Rounded"/>
                <a:ea typeface="Arial Rounded"/>
                <a:cs typeface="Arial Rounded"/>
                <a:sym typeface="Arial Rounded"/>
              </a:rPr>
              <a:t>Hate, Incitement, lack of unity</a:t>
            </a:r>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4"/>
          <p:cNvSpPr txBox="1"/>
          <p:nvPr/>
        </p:nvSpPr>
        <p:spPr>
          <a:xfrm>
            <a:off x="1864650" y="1244050"/>
            <a:ext cx="8462700" cy="923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5400">
                <a:solidFill>
                  <a:srgbClr val="0000FF"/>
                </a:solidFill>
                <a:latin typeface="Arial Rounded"/>
                <a:ea typeface="Arial Rounded"/>
                <a:cs typeface="Arial Rounded"/>
                <a:sym typeface="Arial Rounded"/>
              </a:rPr>
              <a:t>The Israeli Parliament</a:t>
            </a:r>
            <a:endParaRPr b="1" sz="5400">
              <a:solidFill>
                <a:srgbClr val="0000FF"/>
              </a:solidFill>
              <a:latin typeface="Lustria"/>
              <a:ea typeface="Lustria"/>
              <a:cs typeface="Lustria"/>
              <a:sym typeface="Lustria"/>
            </a:endParaRPr>
          </a:p>
        </p:txBody>
      </p:sp>
      <p:sp>
        <p:nvSpPr>
          <p:cNvPr id="170" name="Google Shape;170;p4"/>
          <p:cNvSpPr txBox="1"/>
          <p:nvPr/>
        </p:nvSpPr>
        <p:spPr>
          <a:xfrm>
            <a:off x="1024342" y="2422640"/>
            <a:ext cx="5931300" cy="3786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The Israeli Parliament - House of Representatives, Jerusalem.</a:t>
            </a:r>
            <a:endParaRPr>
              <a:solidFill>
                <a:schemeClr val="dk1"/>
              </a:solidFill>
            </a:endParaRPr>
          </a:p>
          <a:p>
            <a:pPr indent="0" lvl="0" marL="0" marR="0" rtl="0" algn="ctr">
              <a:spcBef>
                <a:spcPts val="0"/>
              </a:spcBef>
              <a:spcAft>
                <a:spcPts val="0"/>
              </a:spcAft>
              <a:buNone/>
            </a:pPr>
            <a:r>
              <a:t/>
            </a:r>
            <a:endParaRPr b="1" sz="2000">
              <a:solidFill>
                <a:schemeClr val="dk1"/>
              </a:solidFill>
              <a:latin typeface="Arial Rounded"/>
              <a:ea typeface="Arial Rounded"/>
              <a:cs typeface="Arial Rounded"/>
              <a:sym typeface="Arial Rounded"/>
            </a:endParaRPr>
          </a:p>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The Knesset appoints the government and monitors it. The Supreme </a:t>
            </a:r>
            <a:r>
              <a:rPr b="1" lang="en-CA" sz="2000">
                <a:solidFill>
                  <a:schemeClr val="dk1"/>
                </a:solidFill>
                <a:latin typeface="Arial Rounded"/>
                <a:ea typeface="Arial Rounded"/>
                <a:cs typeface="Arial Rounded"/>
                <a:sym typeface="Arial Rounded"/>
              </a:rPr>
              <a:t>court</a:t>
            </a:r>
            <a:r>
              <a:rPr b="1" lang="en-CA" sz="2000">
                <a:solidFill>
                  <a:schemeClr val="dk1"/>
                </a:solidFill>
                <a:latin typeface="Arial Rounded"/>
                <a:ea typeface="Arial Rounded"/>
                <a:cs typeface="Arial Rounded"/>
                <a:sym typeface="Arial Rounded"/>
              </a:rPr>
              <a:t> was established by the Knesset law and responsible for interpreting the laws. There is a judicial review of the Knesset's laws.</a:t>
            </a:r>
            <a:endParaRPr>
              <a:solidFill>
                <a:schemeClr val="dk1"/>
              </a:solidFill>
            </a:endParaRPr>
          </a:p>
          <a:p>
            <a:pPr indent="0" lvl="0" marL="0" marR="0" rtl="0" algn="ctr">
              <a:spcBef>
                <a:spcPts val="0"/>
              </a:spcBef>
              <a:spcAft>
                <a:spcPts val="0"/>
              </a:spcAft>
              <a:buNone/>
            </a:pPr>
            <a:r>
              <a:t/>
            </a:r>
            <a:endParaRPr b="1" sz="2000">
              <a:solidFill>
                <a:schemeClr val="dk1"/>
              </a:solidFill>
              <a:latin typeface="Arial Rounded"/>
              <a:ea typeface="Arial Rounded"/>
              <a:cs typeface="Arial Rounded"/>
              <a:sym typeface="Arial Rounded"/>
            </a:endParaRPr>
          </a:p>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120 seats (including the prime minister).</a:t>
            </a:r>
            <a:endParaRPr>
              <a:solidFill>
                <a:schemeClr val="dk1"/>
              </a:solidFill>
            </a:endParaRPr>
          </a:p>
          <a:p>
            <a:pPr indent="0" lvl="0" marL="0" marR="0" rtl="0" algn="ctr">
              <a:spcBef>
                <a:spcPts val="0"/>
              </a:spcBef>
              <a:spcAft>
                <a:spcPts val="0"/>
              </a:spcAft>
              <a:buNone/>
            </a:pPr>
            <a:r>
              <a:t/>
            </a:r>
            <a:endParaRPr b="1" sz="2000">
              <a:solidFill>
                <a:schemeClr val="dk1"/>
              </a:solidFill>
              <a:latin typeface="Arial Rounded"/>
              <a:ea typeface="Arial Rounded"/>
              <a:cs typeface="Arial Rounded"/>
              <a:sym typeface="Arial Rounded"/>
            </a:endParaRPr>
          </a:p>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Today, 14 parties and 7 more small parties.</a:t>
            </a:r>
            <a:endParaRPr>
              <a:solidFill>
                <a:schemeClr val="dk1"/>
              </a:solidFill>
            </a:endParaRPr>
          </a:p>
        </p:txBody>
      </p:sp>
      <p:pic>
        <p:nvPicPr>
          <p:cNvPr id="171" name="Google Shape;171;p4"/>
          <p:cNvPicPr preferRelativeResize="0"/>
          <p:nvPr/>
        </p:nvPicPr>
        <p:blipFill rotWithShape="1">
          <a:blip r:embed="rId3">
            <a:alphaModFix/>
          </a:blip>
          <a:srcRect b="0" l="22178" r="0" t="0"/>
          <a:stretch/>
        </p:blipFill>
        <p:spPr>
          <a:xfrm>
            <a:off x="7089373" y="2989350"/>
            <a:ext cx="4213800" cy="2653200"/>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
          <p:cNvSpPr txBox="1"/>
          <p:nvPr/>
        </p:nvSpPr>
        <p:spPr>
          <a:xfrm>
            <a:off x="1044275" y="763750"/>
            <a:ext cx="7289400" cy="923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5400">
                <a:solidFill>
                  <a:srgbClr val="0000FF"/>
                </a:solidFill>
                <a:latin typeface="Arial Rounded"/>
                <a:ea typeface="Arial Rounded"/>
                <a:cs typeface="Arial Rounded"/>
                <a:sym typeface="Arial Rounded"/>
              </a:rPr>
              <a:t>The Israeli Law</a:t>
            </a:r>
            <a:endParaRPr b="1" sz="5400">
              <a:solidFill>
                <a:srgbClr val="0000FF"/>
              </a:solidFill>
              <a:latin typeface="Lustria"/>
              <a:ea typeface="Lustria"/>
              <a:cs typeface="Lustria"/>
              <a:sym typeface="Lustria"/>
            </a:endParaRPr>
          </a:p>
        </p:txBody>
      </p:sp>
      <p:sp>
        <p:nvSpPr>
          <p:cNvPr id="177" name="Google Shape;177;p3"/>
          <p:cNvSpPr txBox="1"/>
          <p:nvPr/>
        </p:nvSpPr>
        <p:spPr>
          <a:xfrm>
            <a:off x="1044286" y="1687138"/>
            <a:ext cx="7521600" cy="4710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The State of Israel’s main principles are set in 12 basic laws (we don’t have a constitution). </a:t>
            </a:r>
            <a:endParaRPr>
              <a:solidFill>
                <a:schemeClr val="dk1"/>
              </a:solidFill>
            </a:endParaRPr>
          </a:p>
          <a:p>
            <a:pPr indent="0" lvl="0" marL="0" marR="0" rtl="0" algn="ctr">
              <a:spcBef>
                <a:spcPts val="0"/>
              </a:spcBef>
              <a:spcAft>
                <a:spcPts val="0"/>
              </a:spcAft>
              <a:buNone/>
            </a:pPr>
            <a:r>
              <a:t/>
            </a:r>
            <a:endParaRPr b="1" sz="2000">
              <a:solidFill>
                <a:schemeClr val="dk1"/>
              </a:solidFill>
              <a:latin typeface="Arial Rounded"/>
              <a:ea typeface="Arial Rounded"/>
              <a:cs typeface="Arial Rounded"/>
              <a:sym typeface="Arial Rounded"/>
            </a:endParaRPr>
          </a:p>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Our law is based on Israeli law, and there is a special status for Hebrew law and other religions law.</a:t>
            </a:r>
            <a:endParaRPr>
              <a:solidFill>
                <a:schemeClr val="dk1"/>
              </a:solidFill>
            </a:endParaRPr>
          </a:p>
          <a:p>
            <a:pPr indent="0" lvl="0" marL="0" marR="0" rtl="0" algn="ctr">
              <a:spcBef>
                <a:spcPts val="0"/>
              </a:spcBef>
              <a:spcAft>
                <a:spcPts val="0"/>
              </a:spcAft>
              <a:buNone/>
            </a:pPr>
            <a:r>
              <a:t/>
            </a:r>
            <a:endParaRPr b="1" sz="2000">
              <a:solidFill>
                <a:schemeClr val="dk1"/>
              </a:solidFill>
              <a:latin typeface="Arial Rounded"/>
              <a:ea typeface="Arial Rounded"/>
              <a:cs typeface="Arial Rounded"/>
              <a:sym typeface="Arial Rounded"/>
            </a:endParaRPr>
          </a:p>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Israeli law applies to East Jerusalem, with exceptions.</a:t>
            </a:r>
            <a:endParaRPr>
              <a:solidFill>
                <a:schemeClr val="dk1"/>
              </a:solidFill>
            </a:endParaRPr>
          </a:p>
          <a:p>
            <a:pPr indent="0" lvl="0" marL="0" marR="0" rtl="0" algn="ctr">
              <a:spcBef>
                <a:spcPts val="0"/>
              </a:spcBef>
              <a:spcAft>
                <a:spcPts val="0"/>
              </a:spcAft>
              <a:buNone/>
            </a:pPr>
            <a:r>
              <a:t/>
            </a:r>
            <a:endParaRPr b="1" sz="2000">
              <a:solidFill>
                <a:schemeClr val="dk1"/>
              </a:solidFill>
              <a:latin typeface="Arial Rounded"/>
              <a:ea typeface="Arial Rounded"/>
              <a:cs typeface="Arial Rounded"/>
              <a:sym typeface="Arial Rounded"/>
            </a:endParaRPr>
          </a:p>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Israeli law applies to the Golan Heights.</a:t>
            </a:r>
            <a:endParaRPr>
              <a:solidFill>
                <a:schemeClr val="dk1"/>
              </a:solidFill>
            </a:endParaRPr>
          </a:p>
          <a:p>
            <a:pPr indent="0" lvl="0" marL="0" marR="0" rtl="0" algn="ctr">
              <a:spcBef>
                <a:spcPts val="0"/>
              </a:spcBef>
              <a:spcAft>
                <a:spcPts val="0"/>
              </a:spcAft>
              <a:buNone/>
            </a:pPr>
            <a:r>
              <a:t/>
            </a:r>
            <a:endParaRPr b="1" sz="2000">
              <a:solidFill>
                <a:schemeClr val="dk1"/>
              </a:solidFill>
              <a:latin typeface="Arial Rounded"/>
              <a:ea typeface="Arial Rounded"/>
              <a:cs typeface="Arial Rounded"/>
              <a:sym typeface="Arial Rounded"/>
            </a:endParaRPr>
          </a:p>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Israeli law does not apply in the Gaza Strip and the west bank (the law is based on the Fourth Geneva Convention). Palestinians can petition the High Court of Justice, because it is a right given to anyone who has a legal interest with the State of Israel,</a:t>
            </a:r>
            <a:endParaRPr>
              <a:solidFill>
                <a:schemeClr val="dk1"/>
              </a:solidFill>
            </a:endParaRPr>
          </a:p>
        </p:txBody>
      </p:sp>
      <p:pic>
        <p:nvPicPr>
          <p:cNvPr id="178" name="Google Shape;178;p3"/>
          <p:cNvPicPr preferRelativeResize="0"/>
          <p:nvPr/>
        </p:nvPicPr>
        <p:blipFill rotWithShape="1">
          <a:blip r:embed="rId3">
            <a:alphaModFix/>
          </a:blip>
          <a:srcRect b="0" l="0" r="0" t="0"/>
          <a:stretch/>
        </p:blipFill>
        <p:spPr>
          <a:xfrm>
            <a:off x="8779284" y="926430"/>
            <a:ext cx="1987038" cy="5469696"/>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2" name="Shape 182"/>
        <p:cNvGrpSpPr/>
        <p:nvPr/>
      </p:nvGrpSpPr>
      <p:grpSpPr>
        <a:xfrm>
          <a:off x="0" y="0"/>
          <a:ext cx="0" cy="0"/>
          <a:chOff x="0" y="0"/>
          <a:chExt cx="0" cy="0"/>
        </a:xfrm>
      </p:grpSpPr>
      <p:sp>
        <p:nvSpPr>
          <p:cNvPr id="183" name="Google Shape;183;p5"/>
          <p:cNvSpPr txBox="1"/>
          <p:nvPr/>
        </p:nvSpPr>
        <p:spPr>
          <a:xfrm>
            <a:off x="0" y="914400"/>
            <a:ext cx="12192000" cy="923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5400">
                <a:solidFill>
                  <a:srgbClr val="0000FF"/>
                </a:solidFill>
                <a:latin typeface="Arial Rounded"/>
                <a:ea typeface="Arial Rounded"/>
                <a:cs typeface="Arial Rounded"/>
                <a:sym typeface="Arial Rounded"/>
              </a:rPr>
              <a:t>Israel's election process</a:t>
            </a:r>
            <a:endParaRPr>
              <a:solidFill>
                <a:srgbClr val="0000FF"/>
              </a:solidFill>
            </a:endParaRPr>
          </a:p>
        </p:txBody>
      </p:sp>
      <p:sp>
        <p:nvSpPr>
          <p:cNvPr id="184" name="Google Shape;184;p5"/>
          <p:cNvSpPr txBox="1"/>
          <p:nvPr/>
        </p:nvSpPr>
        <p:spPr>
          <a:xfrm>
            <a:off x="432960" y="4091122"/>
            <a:ext cx="2205736" cy="400110"/>
          </a:xfrm>
          <a:prstGeom prst="rect">
            <a:avLst/>
          </a:prstGeom>
          <a:gradFill>
            <a:gsLst>
              <a:gs pos="0">
                <a:srgbClr val="D4E5F5"/>
              </a:gs>
              <a:gs pos="100000">
                <a:srgbClr val="70A4D5"/>
              </a:gs>
            </a:gsLst>
            <a:path path="circle">
              <a:fillToRect b="50%" l="50%" r="50%" t="50%"/>
            </a:path>
            <a:tileRect/>
          </a:gra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The People</a:t>
            </a:r>
            <a:endParaRPr sz="2000">
              <a:solidFill>
                <a:schemeClr val="dk1"/>
              </a:solidFill>
              <a:latin typeface="Lustria"/>
              <a:ea typeface="Lustria"/>
              <a:cs typeface="Lustria"/>
              <a:sym typeface="Lustria"/>
            </a:endParaRPr>
          </a:p>
        </p:txBody>
      </p:sp>
      <p:pic>
        <p:nvPicPr>
          <p:cNvPr id="185" name="Google Shape;185;p5"/>
          <p:cNvPicPr preferRelativeResize="0"/>
          <p:nvPr/>
        </p:nvPicPr>
        <p:blipFill rotWithShape="1">
          <a:blip r:embed="rId4">
            <a:alphaModFix/>
          </a:blip>
          <a:srcRect b="0" l="0" r="0" t="0"/>
          <a:stretch/>
        </p:blipFill>
        <p:spPr>
          <a:xfrm>
            <a:off x="616737" y="2112032"/>
            <a:ext cx="1838183" cy="1838183"/>
          </a:xfrm>
          <a:prstGeom prst="rect">
            <a:avLst/>
          </a:prstGeom>
          <a:noFill/>
          <a:ln>
            <a:noFill/>
          </a:ln>
          <a:effectLst>
            <a:outerShdw blurRad="190500" rotWithShape="0" algn="tl">
              <a:srgbClr val="000000">
                <a:alpha val="69803"/>
              </a:srgbClr>
            </a:outerShdw>
          </a:effectLst>
        </p:spPr>
      </p:pic>
      <p:pic>
        <p:nvPicPr>
          <p:cNvPr id="186" name="Google Shape;186;p5"/>
          <p:cNvPicPr preferRelativeResize="0"/>
          <p:nvPr/>
        </p:nvPicPr>
        <p:blipFill rotWithShape="1">
          <a:blip r:embed="rId5">
            <a:alphaModFix/>
          </a:blip>
          <a:srcRect b="0" l="0" r="0" t="0"/>
          <a:stretch/>
        </p:blipFill>
        <p:spPr>
          <a:xfrm>
            <a:off x="3394622" y="2460965"/>
            <a:ext cx="2836667" cy="1489250"/>
          </a:xfrm>
          <a:prstGeom prst="rect">
            <a:avLst/>
          </a:prstGeom>
          <a:noFill/>
          <a:ln>
            <a:noFill/>
          </a:ln>
          <a:effectLst>
            <a:outerShdw blurRad="190500" rotWithShape="0" algn="tl">
              <a:srgbClr val="000000">
                <a:alpha val="69803"/>
              </a:srgbClr>
            </a:outerShdw>
          </a:effectLst>
        </p:spPr>
      </p:pic>
      <p:sp>
        <p:nvSpPr>
          <p:cNvPr id="187" name="Google Shape;187;p5"/>
          <p:cNvSpPr txBox="1"/>
          <p:nvPr/>
        </p:nvSpPr>
        <p:spPr>
          <a:xfrm>
            <a:off x="3600905" y="4091122"/>
            <a:ext cx="2205736" cy="400110"/>
          </a:xfrm>
          <a:prstGeom prst="rect">
            <a:avLst/>
          </a:prstGeom>
          <a:gradFill>
            <a:gsLst>
              <a:gs pos="0">
                <a:srgbClr val="D4E5F5"/>
              </a:gs>
              <a:gs pos="100000">
                <a:srgbClr val="70A4D5"/>
              </a:gs>
            </a:gsLst>
            <a:path path="circle">
              <a:fillToRect b="50%" l="50%" r="50%" t="50%"/>
            </a:path>
            <a:tileRect/>
          </a:gra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The Knesset</a:t>
            </a:r>
            <a:endParaRPr sz="2000">
              <a:solidFill>
                <a:schemeClr val="dk1"/>
              </a:solidFill>
              <a:latin typeface="Lustria"/>
              <a:ea typeface="Lustria"/>
              <a:cs typeface="Lustria"/>
              <a:sym typeface="Lustria"/>
            </a:endParaRPr>
          </a:p>
        </p:txBody>
      </p:sp>
      <p:sp>
        <p:nvSpPr>
          <p:cNvPr id="188" name="Google Shape;188;p5"/>
          <p:cNvSpPr txBox="1"/>
          <p:nvPr/>
        </p:nvSpPr>
        <p:spPr>
          <a:xfrm>
            <a:off x="6682751" y="4091122"/>
            <a:ext cx="2205736" cy="400110"/>
          </a:xfrm>
          <a:prstGeom prst="rect">
            <a:avLst/>
          </a:prstGeom>
          <a:gradFill>
            <a:gsLst>
              <a:gs pos="0">
                <a:srgbClr val="D4E5F5"/>
              </a:gs>
              <a:gs pos="100000">
                <a:srgbClr val="70A4D5"/>
              </a:gs>
            </a:gsLst>
            <a:path path="circle">
              <a:fillToRect b="50%" l="50%" r="50%" t="50%"/>
            </a:path>
            <a:tileRect/>
          </a:gra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The President</a:t>
            </a:r>
            <a:endParaRPr sz="2000">
              <a:solidFill>
                <a:schemeClr val="dk1"/>
              </a:solidFill>
              <a:latin typeface="Lustria"/>
              <a:ea typeface="Lustria"/>
              <a:cs typeface="Lustria"/>
              <a:sym typeface="Lustria"/>
            </a:endParaRPr>
          </a:p>
        </p:txBody>
      </p:sp>
      <p:sp>
        <p:nvSpPr>
          <p:cNvPr id="189" name="Google Shape;189;p5"/>
          <p:cNvSpPr txBox="1"/>
          <p:nvPr/>
        </p:nvSpPr>
        <p:spPr>
          <a:xfrm>
            <a:off x="9119305" y="4091122"/>
            <a:ext cx="2205736" cy="707886"/>
          </a:xfrm>
          <a:prstGeom prst="rect">
            <a:avLst/>
          </a:prstGeom>
          <a:gradFill>
            <a:gsLst>
              <a:gs pos="0">
                <a:srgbClr val="D4E5F5"/>
              </a:gs>
              <a:gs pos="100000">
                <a:srgbClr val="70A4D5"/>
              </a:gs>
            </a:gsLst>
            <a:path path="circle">
              <a:fillToRect b="50%" l="50%" r="50%" t="50%"/>
            </a:path>
            <a:tileRect/>
          </a:gra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000">
                <a:solidFill>
                  <a:schemeClr val="dk1"/>
                </a:solidFill>
                <a:latin typeface="Arial Rounded"/>
                <a:ea typeface="Arial Rounded"/>
                <a:cs typeface="Arial Rounded"/>
                <a:sym typeface="Arial Rounded"/>
              </a:rPr>
              <a:t>The Prime Minister</a:t>
            </a:r>
            <a:endParaRPr sz="2000">
              <a:solidFill>
                <a:schemeClr val="dk1"/>
              </a:solidFill>
              <a:latin typeface="Lustria"/>
              <a:ea typeface="Lustria"/>
              <a:cs typeface="Lustria"/>
              <a:sym typeface="Lustria"/>
            </a:endParaRPr>
          </a:p>
        </p:txBody>
      </p:sp>
      <p:pic>
        <p:nvPicPr>
          <p:cNvPr descr="יצחק הרצוג – ויקיפדיה" id="190" name="Google Shape;190;p5"/>
          <p:cNvPicPr preferRelativeResize="0"/>
          <p:nvPr/>
        </p:nvPicPr>
        <p:blipFill rotWithShape="1">
          <a:blip r:embed="rId6">
            <a:alphaModFix/>
          </a:blip>
          <a:srcRect b="0" l="0" r="0" t="0"/>
          <a:stretch/>
        </p:blipFill>
        <p:spPr>
          <a:xfrm>
            <a:off x="6983787" y="1952904"/>
            <a:ext cx="1603664" cy="2138218"/>
          </a:xfrm>
          <a:prstGeom prst="rect">
            <a:avLst/>
          </a:prstGeom>
          <a:noFill/>
          <a:ln>
            <a:noFill/>
          </a:ln>
        </p:spPr>
      </p:pic>
      <p:pic>
        <p:nvPicPr>
          <p:cNvPr descr="יאיר לפיד - Yair Lapid (@yairlapid) / Twitter" id="191" name="Google Shape;191;p5"/>
          <p:cNvPicPr preferRelativeResize="0"/>
          <p:nvPr/>
        </p:nvPicPr>
        <p:blipFill rotWithShape="1">
          <a:blip r:embed="rId7">
            <a:alphaModFix/>
          </a:blip>
          <a:srcRect b="0" l="0" r="0" t="0"/>
          <a:stretch/>
        </p:blipFill>
        <p:spPr>
          <a:xfrm>
            <a:off x="9201873" y="1935519"/>
            <a:ext cx="1736293" cy="213821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6"/>
          <p:cNvSpPr txBox="1"/>
          <p:nvPr/>
        </p:nvSpPr>
        <p:spPr>
          <a:xfrm>
            <a:off x="229225" y="1044225"/>
            <a:ext cx="12192000" cy="923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5400">
                <a:solidFill>
                  <a:srgbClr val="0000FF"/>
                </a:solidFill>
                <a:latin typeface="Arial Rounded"/>
                <a:ea typeface="Arial Rounded"/>
                <a:cs typeface="Arial Rounded"/>
                <a:sym typeface="Arial Rounded"/>
              </a:rPr>
              <a:t>Facts about the Israeli election</a:t>
            </a:r>
            <a:endParaRPr>
              <a:solidFill>
                <a:srgbClr val="0000FF"/>
              </a:solidFill>
            </a:endParaRPr>
          </a:p>
        </p:txBody>
      </p:sp>
      <p:pic>
        <p:nvPicPr>
          <p:cNvPr id="197" name="Google Shape;197;p6"/>
          <p:cNvPicPr preferRelativeResize="0"/>
          <p:nvPr/>
        </p:nvPicPr>
        <p:blipFill rotWithShape="1">
          <a:blip r:embed="rId3">
            <a:alphaModFix/>
          </a:blip>
          <a:srcRect b="0" l="0" r="0" t="0"/>
          <a:stretch/>
        </p:blipFill>
        <p:spPr>
          <a:xfrm>
            <a:off x="6969750" y="2784150"/>
            <a:ext cx="4261800" cy="2922900"/>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
        <p:nvSpPr>
          <p:cNvPr id="198" name="Google Shape;198;p6"/>
          <p:cNvSpPr txBox="1"/>
          <p:nvPr/>
        </p:nvSpPr>
        <p:spPr>
          <a:xfrm>
            <a:off x="1238550" y="1967550"/>
            <a:ext cx="5731200" cy="45561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2000"/>
              <a:buFont typeface="Noto Sans Symbols"/>
              <a:buChar char="▪"/>
            </a:pPr>
            <a:r>
              <a:rPr b="1" lang="en-CA" sz="2000">
                <a:solidFill>
                  <a:schemeClr val="dk1"/>
                </a:solidFill>
                <a:latin typeface="Arial Rounded"/>
                <a:ea typeface="Arial Rounded"/>
                <a:cs typeface="Arial Rounded"/>
                <a:sym typeface="Arial Rounded"/>
              </a:rPr>
              <a:t>Every 4 years / months (almost)</a:t>
            </a:r>
            <a:endParaRPr>
              <a:solidFill>
                <a:schemeClr val="dk1"/>
              </a:solidFill>
            </a:endParaRPr>
          </a:p>
          <a:p>
            <a:pPr indent="-342900" lvl="0" marL="342900" marR="0" rtl="0" algn="l">
              <a:lnSpc>
                <a:spcPct val="150000"/>
              </a:lnSpc>
              <a:spcBef>
                <a:spcPts val="0"/>
              </a:spcBef>
              <a:spcAft>
                <a:spcPts val="0"/>
              </a:spcAft>
              <a:buClr>
                <a:schemeClr val="dk1"/>
              </a:buClr>
              <a:buSzPts val="2000"/>
              <a:buFont typeface="Noto Sans Symbols"/>
              <a:buChar char="▪"/>
            </a:pPr>
            <a:r>
              <a:rPr b="1" lang="en-CA" sz="2000">
                <a:solidFill>
                  <a:schemeClr val="dk1"/>
                </a:solidFill>
                <a:latin typeface="Arial Rounded"/>
                <a:ea typeface="Arial Rounded"/>
                <a:cs typeface="Arial Rounded"/>
                <a:sym typeface="Arial Rounded"/>
              </a:rPr>
              <a:t>All Israel is a one voting district</a:t>
            </a:r>
            <a:endParaRPr>
              <a:solidFill>
                <a:schemeClr val="dk1"/>
              </a:solidFill>
            </a:endParaRPr>
          </a:p>
          <a:p>
            <a:pPr indent="-342900" lvl="0" marL="342900" marR="0" rtl="0" algn="l">
              <a:lnSpc>
                <a:spcPct val="150000"/>
              </a:lnSpc>
              <a:spcBef>
                <a:spcPts val="0"/>
              </a:spcBef>
              <a:spcAft>
                <a:spcPts val="0"/>
              </a:spcAft>
              <a:buClr>
                <a:schemeClr val="dk1"/>
              </a:buClr>
              <a:buSzPts val="2000"/>
              <a:buFont typeface="Noto Sans Symbols"/>
              <a:buChar char="▪"/>
            </a:pPr>
            <a:r>
              <a:rPr b="1" lang="en-CA" sz="2000">
                <a:solidFill>
                  <a:schemeClr val="dk1"/>
                </a:solidFill>
                <a:latin typeface="Arial Rounded"/>
                <a:ea typeface="Arial Rounded"/>
                <a:cs typeface="Arial Rounded"/>
                <a:sym typeface="Arial Rounded"/>
              </a:rPr>
              <a:t>Who do you vote for? A party, not a person</a:t>
            </a:r>
            <a:endParaRPr>
              <a:solidFill>
                <a:schemeClr val="dk1"/>
              </a:solidFill>
            </a:endParaRPr>
          </a:p>
          <a:p>
            <a:pPr indent="-342900" lvl="0" marL="342900" marR="0" rtl="0" algn="l">
              <a:lnSpc>
                <a:spcPct val="150000"/>
              </a:lnSpc>
              <a:spcBef>
                <a:spcPts val="0"/>
              </a:spcBef>
              <a:spcAft>
                <a:spcPts val="0"/>
              </a:spcAft>
              <a:buClr>
                <a:schemeClr val="dk1"/>
              </a:buClr>
              <a:buSzPts val="2000"/>
              <a:buFont typeface="Noto Sans Symbols"/>
              <a:buChar char="▪"/>
            </a:pPr>
            <a:r>
              <a:rPr b="1" lang="en-CA" sz="2000">
                <a:solidFill>
                  <a:schemeClr val="dk1"/>
                </a:solidFill>
                <a:latin typeface="Arial Rounded"/>
                <a:ea typeface="Arial Rounded"/>
                <a:cs typeface="Arial Rounded"/>
                <a:sym typeface="Arial Rounded"/>
              </a:rPr>
              <a:t>Elections threshold – 3.25% of all votes.</a:t>
            </a:r>
            <a:endParaRPr>
              <a:solidFill>
                <a:schemeClr val="dk1"/>
              </a:solidFill>
            </a:endParaRPr>
          </a:p>
          <a:p>
            <a:pPr indent="-342900" lvl="0" marL="342900" marR="0" rtl="0" algn="l">
              <a:lnSpc>
                <a:spcPct val="150000"/>
              </a:lnSpc>
              <a:spcBef>
                <a:spcPts val="0"/>
              </a:spcBef>
              <a:spcAft>
                <a:spcPts val="0"/>
              </a:spcAft>
              <a:buClr>
                <a:schemeClr val="dk1"/>
              </a:buClr>
              <a:buSzPts val="2000"/>
              <a:buFont typeface="Noto Sans Symbols"/>
              <a:buChar char="▪"/>
            </a:pPr>
            <a:r>
              <a:rPr b="1" lang="en-CA" sz="2000">
                <a:solidFill>
                  <a:schemeClr val="dk1"/>
                </a:solidFill>
                <a:latin typeface="Arial Rounded"/>
                <a:ea typeface="Arial Rounded"/>
                <a:cs typeface="Arial Rounded"/>
                <a:sym typeface="Arial Rounded"/>
              </a:rPr>
              <a:t>Who can vote? Age, citizen, location, soldiers and </a:t>
            </a:r>
            <a:r>
              <a:rPr b="1" i="1" lang="en-CA" sz="2000">
                <a:solidFill>
                  <a:schemeClr val="dk1"/>
                </a:solidFill>
                <a:latin typeface="Arial Rounded"/>
                <a:ea typeface="Arial Rounded"/>
                <a:cs typeface="Arial Rounded"/>
                <a:sym typeface="Arial Rounded"/>
              </a:rPr>
              <a:t>shlichim. </a:t>
            </a:r>
            <a:endParaRPr>
              <a:solidFill>
                <a:schemeClr val="dk1"/>
              </a:solidFill>
            </a:endParaRPr>
          </a:p>
          <a:p>
            <a:pPr indent="-342900" lvl="0" marL="342900" marR="0" rtl="0" algn="l">
              <a:lnSpc>
                <a:spcPct val="150000"/>
              </a:lnSpc>
              <a:spcBef>
                <a:spcPts val="0"/>
              </a:spcBef>
              <a:spcAft>
                <a:spcPts val="0"/>
              </a:spcAft>
              <a:buClr>
                <a:schemeClr val="dk1"/>
              </a:buClr>
              <a:buSzPts val="2000"/>
              <a:buFont typeface="Noto Sans Symbols"/>
              <a:buChar char="▪"/>
            </a:pPr>
            <a:r>
              <a:rPr b="1" lang="en-CA" sz="2000">
                <a:solidFill>
                  <a:schemeClr val="dk1"/>
                </a:solidFill>
                <a:latin typeface="Arial Rounded"/>
                <a:ea typeface="Arial Rounded"/>
                <a:cs typeface="Arial Rounded"/>
                <a:sym typeface="Arial Rounded"/>
              </a:rPr>
              <a:t>who can run?</a:t>
            </a:r>
            <a:endParaRPr b="1" i="1" sz="2000">
              <a:solidFill>
                <a:schemeClr val="dk1"/>
              </a:solidFill>
              <a:latin typeface="Arial Rounded"/>
              <a:ea typeface="Arial Rounded"/>
              <a:cs typeface="Arial Rounded"/>
              <a:sym typeface="Arial Rounded"/>
            </a:endParaRPr>
          </a:p>
          <a:p>
            <a:pPr indent="-342900" lvl="0" marL="342900" marR="0" rtl="0" algn="l">
              <a:lnSpc>
                <a:spcPct val="150000"/>
              </a:lnSpc>
              <a:spcBef>
                <a:spcPts val="0"/>
              </a:spcBef>
              <a:spcAft>
                <a:spcPts val="0"/>
              </a:spcAft>
              <a:buClr>
                <a:schemeClr val="dk1"/>
              </a:buClr>
              <a:buSzPts val="2000"/>
              <a:buFont typeface="Noto Sans Symbols"/>
              <a:buChar char="▪"/>
            </a:pPr>
            <a:r>
              <a:rPr b="1" lang="en-CA" sz="2000">
                <a:solidFill>
                  <a:schemeClr val="dk1"/>
                </a:solidFill>
                <a:latin typeface="Arial Rounded"/>
                <a:ea typeface="Arial Rounded"/>
                <a:cs typeface="Arial Rounded"/>
                <a:sym typeface="Arial Rounded"/>
              </a:rPr>
              <a:t>Who picks the Party list? A Leader, Primaries, Committee. </a:t>
            </a:r>
            <a:endParaRPr sz="2000">
              <a:solidFill>
                <a:schemeClr val="dk1"/>
              </a:solidFill>
              <a:latin typeface="Lustria"/>
              <a:ea typeface="Lustria"/>
              <a:cs typeface="Lustria"/>
              <a:sym typeface="Lustri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7"/>
          <p:cNvSpPr txBox="1"/>
          <p:nvPr/>
        </p:nvSpPr>
        <p:spPr>
          <a:xfrm>
            <a:off x="0" y="1600200"/>
            <a:ext cx="12192000" cy="923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5400">
                <a:solidFill>
                  <a:srgbClr val="0000FF"/>
                </a:solidFill>
                <a:latin typeface="Arial Rounded"/>
                <a:ea typeface="Arial Rounded"/>
                <a:cs typeface="Arial Rounded"/>
                <a:sym typeface="Arial Rounded"/>
              </a:rPr>
              <a:t>Forming the New Government</a:t>
            </a:r>
            <a:endParaRPr>
              <a:solidFill>
                <a:srgbClr val="0000FF"/>
              </a:solidFill>
            </a:endParaRPr>
          </a:p>
        </p:txBody>
      </p:sp>
      <p:sp>
        <p:nvSpPr>
          <p:cNvPr id="204" name="Google Shape;204;p7"/>
          <p:cNvSpPr txBox="1"/>
          <p:nvPr/>
        </p:nvSpPr>
        <p:spPr>
          <a:xfrm>
            <a:off x="2752771" y="3023245"/>
            <a:ext cx="6686400" cy="31707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CA" sz="2000">
                <a:solidFill>
                  <a:schemeClr val="dk1"/>
                </a:solidFill>
                <a:latin typeface="Arial Rounded"/>
                <a:ea typeface="Arial Rounded"/>
                <a:cs typeface="Arial Rounded"/>
                <a:sym typeface="Arial Rounded"/>
              </a:rPr>
              <a:t>STEP 1</a:t>
            </a:r>
            <a:endParaRPr>
              <a:solidFill>
                <a:schemeClr val="dk1"/>
              </a:solidFill>
            </a:endParaRPr>
          </a:p>
          <a:p>
            <a:pPr indent="-342900" lvl="0" marL="342900" marR="0" rtl="0" algn="l">
              <a:lnSpc>
                <a:spcPct val="150000"/>
              </a:lnSpc>
              <a:spcBef>
                <a:spcPts val="0"/>
              </a:spcBef>
              <a:spcAft>
                <a:spcPts val="0"/>
              </a:spcAft>
              <a:buClr>
                <a:schemeClr val="dk1"/>
              </a:buClr>
              <a:buSzPts val="2000"/>
              <a:buFont typeface="Noto Sans Symbols"/>
              <a:buChar char="▪"/>
            </a:pPr>
            <a:r>
              <a:rPr b="1" lang="en-CA" sz="2000">
                <a:solidFill>
                  <a:schemeClr val="dk1"/>
                </a:solidFill>
                <a:latin typeface="Arial Rounded"/>
                <a:ea typeface="Arial Rounded"/>
                <a:cs typeface="Arial Rounded"/>
                <a:sym typeface="Arial Rounded"/>
              </a:rPr>
              <a:t>After the elections, the President meets with party reps.</a:t>
            </a:r>
            <a:endParaRPr>
              <a:solidFill>
                <a:schemeClr val="dk1"/>
              </a:solidFill>
            </a:endParaRPr>
          </a:p>
          <a:p>
            <a:pPr indent="-342900" lvl="0" marL="342900" marR="0" rtl="0" algn="l">
              <a:lnSpc>
                <a:spcPct val="150000"/>
              </a:lnSpc>
              <a:spcBef>
                <a:spcPts val="0"/>
              </a:spcBef>
              <a:spcAft>
                <a:spcPts val="0"/>
              </a:spcAft>
              <a:buClr>
                <a:schemeClr val="dk1"/>
              </a:buClr>
              <a:buSzPts val="2000"/>
              <a:buFont typeface="Noto Sans Symbols"/>
              <a:buChar char="▪"/>
            </a:pPr>
            <a:r>
              <a:rPr b="1" lang="en-CA" sz="2000">
                <a:solidFill>
                  <a:schemeClr val="dk1"/>
                </a:solidFill>
                <a:latin typeface="Arial Rounded"/>
                <a:ea typeface="Arial Rounded"/>
                <a:cs typeface="Arial Rounded"/>
                <a:sym typeface="Arial Rounded"/>
              </a:rPr>
              <a:t>Each party recommends a candidate to construct the government. </a:t>
            </a:r>
            <a:endParaRPr>
              <a:solidFill>
                <a:schemeClr val="dk1"/>
              </a:solidFill>
            </a:endParaRPr>
          </a:p>
          <a:p>
            <a:pPr indent="-342900" lvl="0" marL="342900" marR="0" rtl="0" algn="l">
              <a:lnSpc>
                <a:spcPct val="150000"/>
              </a:lnSpc>
              <a:spcBef>
                <a:spcPts val="0"/>
              </a:spcBef>
              <a:spcAft>
                <a:spcPts val="0"/>
              </a:spcAft>
              <a:buClr>
                <a:schemeClr val="dk1"/>
              </a:buClr>
              <a:buSzPts val="2000"/>
              <a:buFont typeface="Noto Sans Symbols"/>
              <a:buChar char="▪"/>
            </a:pPr>
            <a:r>
              <a:rPr b="1" lang="en-CA" sz="2000">
                <a:solidFill>
                  <a:schemeClr val="dk1"/>
                </a:solidFill>
                <a:latin typeface="Arial Rounded"/>
                <a:ea typeface="Arial Rounded"/>
                <a:cs typeface="Arial Rounded"/>
                <a:sym typeface="Arial Rounded"/>
              </a:rPr>
              <a:t>The president chooses the candidate who is most likely to successfully form a coalition. </a:t>
            </a:r>
            <a:endParaRPr sz="2000">
              <a:solidFill>
                <a:schemeClr val="dk1"/>
              </a:solidFill>
              <a:latin typeface="Lustria"/>
              <a:ea typeface="Lustria"/>
              <a:cs typeface="Lustria"/>
              <a:sym typeface="Lustri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8"/>
          <p:cNvSpPr txBox="1"/>
          <p:nvPr/>
        </p:nvSpPr>
        <p:spPr>
          <a:xfrm>
            <a:off x="0" y="1279900"/>
            <a:ext cx="12192000" cy="923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5400">
                <a:solidFill>
                  <a:srgbClr val="0000FF"/>
                </a:solidFill>
                <a:latin typeface="Arial Rounded"/>
                <a:ea typeface="Arial Rounded"/>
                <a:cs typeface="Arial Rounded"/>
                <a:sym typeface="Arial Rounded"/>
              </a:rPr>
              <a:t>Forming the New Government</a:t>
            </a:r>
            <a:endParaRPr>
              <a:solidFill>
                <a:srgbClr val="0000FF"/>
              </a:solidFill>
            </a:endParaRPr>
          </a:p>
        </p:txBody>
      </p:sp>
      <p:sp>
        <p:nvSpPr>
          <p:cNvPr id="210" name="Google Shape;210;p8"/>
          <p:cNvSpPr txBox="1"/>
          <p:nvPr/>
        </p:nvSpPr>
        <p:spPr>
          <a:xfrm>
            <a:off x="2752771" y="2583920"/>
            <a:ext cx="6686400" cy="36327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CA" sz="2000">
                <a:solidFill>
                  <a:schemeClr val="dk1"/>
                </a:solidFill>
                <a:latin typeface="Arial Rounded"/>
                <a:ea typeface="Arial Rounded"/>
                <a:cs typeface="Arial Rounded"/>
                <a:sym typeface="Arial Rounded"/>
              </a:rPr>
              <a:t>STEP 2</a:t>
            </a:r>
            <a:endParaRPr>
              <a:solidFill>
                <a:schemeClr val="dk1"/>
              </a:solidFill>
            </a:endParaRPr>
          </a:p>
          <a:p>
            <a:pPr indent="-342900" lvl="0" marL="342900" marR="0" rtl="0" algn="l">
              <a:lnSpc>
                <a:spcPct val="150000"/>
              </a:lnSpc>
              <a:spcBef>
                <a:spcPts val="0"/>
              </a:spcBef>
              <a:spcAft>
                <a:spcPts val="0"/>
              </a:spcAft>
              <a:buClr>
                <a:schemeClr val="dk1"/>
              </a:buClr>
              <a:buSzPts val="2000"/>
              <a:buFont typeface="Noto Sans Symbols"/>
              <a:buChar char="▪"/>
            </a:pPr>
            <a:r>
              <a:rPr b="1" lang="en-CA" sz="2000">
                <a:solidFill>
                  <a:schemeClr val="dk1"/>
                </a:solidFill>
                <a:latin typeface="Arial Rounded"/>
                <a:ea typeface="Arial Rounded"/>
                <a:cs typeface="Arial Rounded"/>
                <a:sym typeface="Arial Rounded"/>
              </a:rPr>
              <a:t>The candidate has 29 days to form a government (possible 14 days extension).</a:t>
            </a:r>
            <a:endParaRPr>
              <a:solidFill>
                <a:schemeClr val="dk1"/>
              </a:solidFill>
            </a:endParaRPr>
          </a:p>
          <a:p>
            <a:pPr indent="-342900" lvl="0" marL="342900" marR="0" rtl="0" algn="l">
              <a:lnSpc>
                <a:spcPct val="150000"/>
              </a:lnSpc>
              <a:spcBef>
                <a:spcPts val="0"/>
              </a:spcBef>
              <a:spcAft>
                <a:spcPts val="0"/>
              </a:spcAft>
              <a:buClr>
                <a:schemeClr val="dk1"/>
              </a:buClr>
              <a:buSzPts val="2000"/>
              <a:buFont typeface="Noto Sans Symbols"/>
              <a:buChar char="▪"/>
            </a:pPr>
            <a:r>
              <a:rPr b="1" lang="en-CA" sz="2000">
                <a:solidFill>
                  <a:schemeClr val="dk1"/>
                </a:solidFill>
                <a:latin typeface="Arial Rounded"/>
                <a:ea typeface="Arial Rounded"/>
                <a:cs typeface="Arial Rounded"/>
                <a:sym typeface="Arial Rounded"/>
              </a:rPr>
              <a:t>If after 42 days he fails to form a government, the president gives a second candidate the option to do so.  </a:t>
            </a:r>
            <a:endParaRPr>
              <a:solidFill>
                <a:schemeClr val="dk1"/>
              </a:solidFill>
            </a:endParaRPr>
          </a:p>
          <a:p>
            <a:pPr indent="-342900" lvl="0" marL="342900" marR="0" rtl="0" algn="l">
              <a:lnSpc>
                <a:spcPct val="150000"/>
              </a:lnSpc>
              <a:spcBef>
                <a:spcPts val="0"/>
              </a:spcBef>
              <a:spcAft>
                <a:spcPts val="0"/>
              </a:spcAft>
              <a:buClr>
                <a:schemeClr val="dk1"/>
              </a:buClr>
              <a:buSzPts val="2000"/>
              <a:buFont typeface="Noto Sans Symbols"/>
              <a:buChar char="▪"/>
            </a:pPr>
            <a:r>
              <a:rPr b="1" lang="en-CA" sz="2000">
                <a:solidFill>
                  <a:schemeClr val="dk1"/>
                </a:solidFill>
                <a:latin typeface="Arial Rounded"/>
                <a:ea typeface="Arial Rounded"/>
                <a:cs typeface="Arial Rounded"/>
                <a:sym typeface="Arial Rounded"/>
              </a:rPr>
              <a:t>After another 42 days – Another around or election. </a:t>
            </a:r>
            <a:endParaRPr sz="2000">
              <a:solidFill>
                <a:schemeClr val="dk1"/>
              </a:solidFill>
              <a:latin typeface="Lustria"/>
              <a:ea typeface="Lustria"/>
              <a:cs typeface="Lustria"/>
              <a:sym typeface="Lustri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9"/>
          <p:cNvSpPr txBox="1"/>
          <p:nvPr/>
        </p:nvSpPr>
        <p:spPr>
          <a:xfrm>
            <a:off x="0" y="1203500"/>
            <a:ext cx="12192000" cy="923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5400">
                <a:solidFill>
                  <a:srgbClr val="0000FF"/>
                </a:solidFill>
                <a:latin typeface="Arial Rounded"/>
                <a:ea typeface="Arial Rounded"/>
                <a:cs typeface="Arial Rounded"/>
                <a:sym typeface="Arial Rounded"/>
              </a:rPr>
              <a:t>Building a Coalition</a:t>
            </a:r>
            <a:endParaRPr>
              <a:solidFill>
                <a:srgbClr val="0000FF"/>
              </a:solidFill>
            </a:endParaRPr>
          </a:p>
        </p:txBody>
      </p:sp>
      <p:sp>
        <p:nvSpPr>
          <p:cNvPr id="216" name="Google Shape;216;p9"/>
          <p:cNvSpPr txBox="1"/>
          <p:nvPr/>
        </p:nvSpPr>
        <p:spPr>
          <a:xfrm>
            <a:off x="2752808" y="2411970"/>
            <a:ext cx="6686400" cy="40944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2000"/>
              <a:buFont typeface="Noto Sans Symbols"/>
              <a:buChar char="▪"/>
            </a:pPr>
            <a:r>
              <a:rPr b="1" lang="en-CA" sz="2000">
                <a:solidFill>
                  <a:schemeClr val="dk1"/>
                </a:solidFill>
                <a:latin typeface="Arial Rounded"/>
                <a:ea typeface="Arial Rounded"/>
                <a:cs typeface="Arial Rounded"/>
                <a:sym typeface="Arial Rounded"/>
              </a:rPr>
              <a:t>Negotiations begins. </a:t>
            </a:r>
            <a:endParaRPr>
              <a:solidFill>
                <a:schemeClr val="dk1"/>
              </a:solidFill>
            </a:endParaRPr>
          </a:p>
          <a:p>
            <a:pPr indent="-342900" lvl="0" marL="342900" marR="0" rtl="0" algn="l">
              <a:lnSpc>
                <a:spcPct val="150000"/>
              </a:lnSpc>
              <a:spcBef>
                <a:spcPts val="0"/>
              </a:spcBef>
              <a:spcAft>
                <a:spcPts val="0"/>
              </a:spcAft>
              <a:buClr>
                <a:schemeClr val="dk1"/>
              </a:buClr>
              <a:buSzPts val="2000"/>
              <a:buFont typeface="Noto Sans Symbols"/>
              <a:buChar char="▪"/>
            </a:pPr>
            <a:r>
              <a:rPr b="1" lang="en-CA" sz="2000">
                <a:solidFill>
                  <a:schemeClr val="dk1"/>
                </a:solidFill>
                <a:latin typeface="Arial Rounded"/>
                <a:ea typeface="Arial Rounded"/>
                <a:cs typeface="Arial Rounded"/>
                <a:sym typeface="Arial Rounded"/>
              </a:rPr>
              <a:t>The goal – Majority of seats (61 minimum). </a:t>
            </a:r>
            <a:endParaRPr>
              <a:solidFill>
                <a:schemeClr val="dk1"/>
              </a:solidFill>
            </a:endParaRPr>
          </a:p>
          <a:p>
            <a:pPr indent="-342900" lvl="0" marL="342900" marR="0" rtl="0" algn="l">
              <a:lnSpc>
                <a:spcPct val="150000"/>
              </a:lnSpc>
              <a:spcBef>
                <a:spcPts val="0"/>
              </a:spcBef>
              <a:spcAft>
                <a:spcPts val="0"/>
              </a:spcAft>
              <a:buClr>
                <a:schemeClr val="dk1"/>
              </a:buClr>
              <a:buSzPts val="2000"/>
              <a:buFont typeface="Noto Sans Symbols"/>
              <a:buChar char="▪"/>
            </a:pPr>
            <a:r>
              <a:rPr b="1" lang="en-CA" sz="2000">
                <a:solidFill>
                  <a:schemeClr val="dk1"/>
                </a:solidFill>
                <a:latin typeface="Arial Rounded"/>
                <a:ea typeface="Arial Rounded"/>
                <a:cs typeface="Arial Rounded"/>
                <a:sym typeface="Arial Rounded"/>
              </a:rPr>
              <a:t>Each potential partner party present its’ demands as far as roles in the government, agenda etc. </a:t>
            </a:r>
            <a:endParaRPr>
              <a:solidFill>
                <a:schemeClr val="dk1"/>
              </a:solidFill>
            </a:endParaRPr>
          </a:p>
          <a:p>
            <a:pPr indent="-342900" lvl="0" marL="342900" marR="0" rtl="0" algn="l">
              <a:lnSpc>
                <a:spcPct val="150000"/>
              </a:lnSpc>
              <a:spcBef>
                <a:spcPts val="0"/>
              </a:spcBef>
              <a:spcAft>
                <a:spcPts val="0"/>
              </a:spcAft>
              <a:buClr>
                <a:schemeClr val="dk1"/>
              </a:buClr>
              <a:buSzPts val="2000"/>
              <a:buFont typeface="Noto Sans Symbols"/>
              <a:buChar char="▪"/>
            </a:pPr>
            <a:r>
              <a:rPr b="1" lang="en-CA" sz="2000">
                <a:solidFill>
                  <a:schemeClr val="dk1"/>
                </a:solidFill>
                <a:latin typeface="Arial Rounded"/>
                <a:ea typeface="Arial Rounded"/>
                <a:cs typeface="Arial Rounded"/>
                <a:sym typeface="Arial Rounded"/>
              </a:rPr>
              <a:t>Once negotiations are over – the government is sworn into office. </a:t>
            </a:r>
            <a:endParaRPr>
              <a:solidFill>
                <a:schemeClr val="dk1"/>
              </a:solidFill>
            </a:endParaRPr>
          </a:p>
          <a:p>
            <a:pPr indent="-342900" lvl="0" marL="342900" marR="0" rtl="0" algn="l">
              <a:lnSpc>
                <a:spcPct val="150000"/>
              </a:lnSpc>
              <a:spcBef>
                <a:spcPts val="0"/>
              </a:spcBef>
              <a:spcAft>
                <a:spcPts val="0"/>
              </a:spcAft>
              <a:buClr>
                <a:schemeClr val="dk1"/>
              </a:buClr>
              <a:buSzPts val="2000"/>
              <a:buFont typeface="Noto Sans Symbols"/>
              <a:buChar char="▪"/>
            </a:pPr>
            <a:r>
              <a:rPr b="1" lang="en-CA" sz="2000">
                <a:solidFill>
                  <a:schemeClr val="dk1"/>
                </a:solidFill>
                <a:latin typeface="Arial Rounded"/>
                <a:ea typeface="Arial Rounded"/>
                <a:cs typeface="Arial Rounded"/>
                <a:sym typeface="Arial Rounded"/>
              </a:rPr>
              <a:t>Who ever disagree to collaborate with the new Prime Minister – will be in the opposition. </a:t>
            </a:r>
            <a:endParaRPr sz="2000">
              <a:solidFill>
                <a:schemeClr val="dk1"/>
              </a:solidFill>
              <a:latin typeface="Lustria"/>
              <a:ea typeface="Lustria"/>
              <a:cs typeface="Lustria"/>
              <a:sym typeface="Lustria"/>
            </a:endParaRPr>
          </a:p>
        </p:txBody>
      </p:sp>
    </p:spTree>
  </p:cSld>
  <p:clrMapOvr>
    <a:masterClrMapping/>
  </p:clrMapOvr>
</p:sld>
</file>

<file path=ppt/theme/theme1.xml><?xml version="1.0" encoding="utf-8"?>
<a:theme xmlns:a="http://schemas.openxmlformats.org/drawingml/2006/main" xmlns:r="http://schemas.openxmlformats.org/officeDocument/2006/relationships" name="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000000"/>
      </a:dk1>
      <a:lt1>
        <a:srgbClr val="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2018-11-26T09:37:25Z</dcterms:created>
  <dc:creator>Ben Ravid</dc:creator>
</cp:coreProperties>
</file>